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80" d="100"/>
          <a:sy n="80" d="100"/>
        </p:scale>
        <p:origin x="102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4/5/2017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4/5/2017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PRACH </a:t>
            </a:r>
            <a:r>
              <a:rPr lang="en-US" altLang="ja-JP" dirty="0" smtClean="0"/>
              <a:t>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Samsung,[]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6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WA, USA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– 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R1-1706557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Background(Example)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altLang="ja-JP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kumimoji="1" lang="en-US" sz="32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300195"/>
              </p:ext>
            </p:extLst>
          </p:nvPr>
        </p:nvGraphicFramePr>
        <p:xfrm>
          <a:off x="1692275" y="1412875"/>
          <a:ext cx="6911975" cy="499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3" imgW="8120361" imgH="5872945" progId="Visio.Drawing.11">
                  <p:embed/>
                </p:oleObj>
              </mc:Choice>
              <mc:Fallback>
                <p:oleObj name="Visio" r:id="rId3" imgW="8120361" imgH="5872945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412875"/>
                        <a:ext cx="6911975" cy="499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213285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Case I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86916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Case II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3414" y="3422469"/>
            <a:ext cx="799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RACH transmission occasion is very long in order to cover all of Rx beams at TRP</a:t>
            </a:r>
            <a:endParaRPr lang="ko-KR" altLang="en-US" dirty="0"/>
          </a:p>
        </p:txBody>
      </p:sp>
      <p:sp>
        <p:nvSpPr>
          <p:cNvPr id="9" name="아래쪽 화살표 8"/>
          <p:cNvSpPr/>
          <p:nvPr/>
        </p:nvSpPr>
        <p:spPr>
          <a:xfrm>
            <a:off x="4283968" y="3870340"/>
            <a:ext cx="576064" cy="422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5909231"/>
            <a:ext cx="799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Short RACH transmission occasions provide scheduling flexibility 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2080" y="3782311"/>
            <a:ext cx="3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E.x</a:t>
            </a:r>
            <a:r>
              <a:rPr lang="en-US" altLang="ko-KR" dirty="0" smtClean="0"/>
              <a:t>) </a:t>
            </a:r>
            <a:r>
              <a:rPr lang="en-US" altLang="ko-KR" dirty="0" err="1" smtClean="0"/>
              <a:t>num</a:t>
            </a:r>
            <a:r>
              <a:rPr lang="en-US" altLang="ko-KR" dirty="0" smtClean="0"/>
              <a:t> of Beams : 16, 32, 64.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480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200" dirty="0"/>
              <a:t>One preamble format is used for one RACH transmission </a:t>
            </a:r>
            <a:r>
              <a:rPr lang="en-US" altLang="ko-KR" sz="3200" dirty="0" smtClean="0"/>
              <a:t>occasion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200" dirty="0" smtClean="0"/>
              <a:t>A UE can be configured with a “RACH transmission occasion set”</a:t>
            </a:r>
          </a:p>
          <a:p>
            <a:r>
              <a:rPr lang="en-US" altLang="ko-KR" dirty="0" smtClean="0"/>
              <a:t>A “RACH transmission occasion set” consists of one or multiple RACH transmission occasions</a:t>
            </a:r>
          </a:p>
          <a:p>
            <a:pPr lvl="1"/>
            <a:r>
              <a:rPr lang="en-US" altLang="ko-KR" dirty="0" smtClean="0"/>
              <a:t>E.g. to cover TRP Rx beam sweeping when one RACH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occasion cannot cover all TRP Rx beams</a:t>
            </a:r>
          </a:p>
        </p:txBody>
      </p:sp>
    </p:spTree>
    <p:extLst>
      <p:ext uri="{BB962C8B-B14F-4D97-AF65-F5344CB8AC3E}">
        <p14:creationId xmlns:p14="http://schemas.microsoft.com/office/powerpoint/2010/main" val="2056040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4922</TotalTime>
  <Words>126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テーマ</vt:lpstr>
      <vt:lpstr>Visio</vt:lpstr>
      <vt:lpstr>WF on PRACH Transmission</vt:lpstr>
      <vt:lpstr>Background(Example)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PM: CR0867</cp:lastModifiedBy>
  <cp:revision>174</cp:revision>
  <dcterms:created xsi:type="dcterms:W3CDTF">2016-04-11T23:33:51Z</dcterms:created>
  <dcterms:modified xsi:type="dcterms:W3CDTF">2017-04-05T17:20:35Z</dcterms:modified>
</cp:coreProperties>
</file>