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64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5" autoAdjust="0"/>
    <p:restoredTop sz="94272" autoAdjust="0"/>
  </p:normalViewPr>
  <p:slideViewPr>
    <p:cSldViewPr snapToGrid="0">
      <p:cViewPr varScale="1">
        <p:scale>
          <a:sx n="83" d="100"/>
          <a:sy n="83" d="100"/>
        </p:scale>
        <p:origin x="566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819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B839E-76BD-4AE1-BBC2-E46A4A3F98E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05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cs typeface="Calibri" pitchFamily="34" charset="0"/>
              </a:rPr>
              <a:t>3GPP TSG RAN WG1 Meeting #88bis                                      			</a:t>
            </a:r>
            <a:r>
              <a:rPr lang="en-GB" altLang="zh-CN" sz="2400" dirty="0">
                <a:cs typeface="Calibri" pitchFamily="34" charset="0"/>
              </a:rPr>
              <a:t>R1-1706483</a:t>
            </a:r>
          </a:p>
          <a:p>
            <a:r>
              <a:rPr lang="en-US" altLang="zh-CN" sz="2400" dirty="0"/>
              <a:t>Spokane, USA, 3</a:t>
            </a:r>
            <a:r>
              <a:rPr lang="en-US" altLang="zh-CN" sz="2400" baseline="30000" dirty="0"/>
              <a:t>rd</a:t>
            </a:r>
            <a:r>
              <a:rPr lang="en-US" altLang="zh-CN" sz="2400" dirty="0"/>
              <a:t> - 7</a:t>
            </a:r>
            <a:r>
              <a:rPr lang="en-US" altLang="zh-CN" sz="2400" baseline="30000" dirty="0"/>
              <a:t>th</a:t>
            </a:r>
            <a:r>
              <a:rPr lang="en-US" altLang="zh-CN" sz="2400" dirty="0"/>
              <a:t> April 2017</a:t>
            </a:r>
            <a:endParaRPr lang="en-US" altLang="zh-CN" sz="2400" dirty="0">
              <a:cs typeface="Calibri" pitchFamily="34" charset="0"/>
            </a:endParaRPr>
          </a:p>
          <a:p>
            <a:r>
              <a:rPr kumimoji="1" lang="en-US" altLang="ja-JP" sz="2400" dirty="0">
                <a:cs typeface="Calibri" pitchFamily="34" charset="0"/>
              </a:rPr>
              <a:t>Agenda item: 8.1.2.1.2</a:t>
            </a:r>
            <a:endParaRPr kumimoji="1" lang="ja-JP" altLang="en-US" sz="2400" dirty="0"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cs typeface="Calibri" pitchFamily="34" charset="0"/>
              </a:rPr>
              <a:t>WF on DL transmission scheme 2</a:t>
            </a:r>
          </a:p>
          <a:p>
            <a:pPr algn="ctr"/>
            <a:endParaRPr lang="en-US" altLang="zh-CN" sz="2800" dirty="0">
              <a:solidFill>
                <a:srgbClr val="000000"/>
              </a:solidFill>
              <a:cs typeface="Calibri" pitchFamily="34" charset="0"/>
            </a:endParaRPr>
          </a:p>
          <a:p>
            <a:pPr algn="ctr"/>
            <a:endParaRPr lang="en-US" altLang="zh-CN" sz="2800" dirty="0">
              <a:solidFill>
                <a:srgbClr val="000000"/>
              </a:solidFill>
              <a:cs typeface="Calibri" pitchFamily="34" charset="0"/>
            </a:endParaRPr>
          </a:p>
          <a:p>
            <a:pPr algn="ctr"/>
            <a:r>
              <a:rPr lang="en-US" altLang="zh-CN" sz="2800" dirty="0">
                <a:solidFill>
                  <a:srgbClr val="000000"/>
                </a:solidFill>
                <a:cs typeface="Calibri" pitchFamily="34" charset="0"/>
              </a:rPr>
              <a:t>Qualcomm</a:t>
            </a:r>
            <a:r>
              <a:rPr lang="en-US" altLang="ja-JP" sz="2800" dirty="0"/>
              <a:t>,</a:t>
            </a:r>
            <a:r>
              <a:rPr lang="en-US" altLang="zh-CN" sz="2800" dirty="0">
                <a:solidFill>
                  <a:srgbClr val="000000"/>
                </a:solidFill>
                <a:cs typeface="Calibri" pitchFamily="34" charset="0"/>
              </a:rPr>
              <a:t> </a:t>
            </a:r>
            <a:r>
              <a:rPr lang="en-US" altLang="zh-CN" sz="2800" dirty="0" err="1">
                <a:cs typeface="Calibri" pitchFamily="34" charset="0"/>
              </a:rPr>
              <a:t>MediaTek</a:t>
            </a:r>
            <a:r>
              <a:rPr lang="en-US" altLang="zh-CN" sz="2800" dirty="0">
                <a:cs typeface="Calibri" pitchFamily="34" charset="0"/>
              </a:rPr>
              <a:t>, OPPO, Ericsson</a:t>
            </a:r>
            <a:endParaRPr lang="en-US" sz="4000" dirty="0"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463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Autofit/>
          </a:bodyPr>
          <a:lstStyle/>
          <a:p>
            <a:pPr lvl="0"/>
            <a:r>
              <a:rPr lang="en-US" altLang="zh-CN" dirty="0"/>
              <a:t>For Transmission scheme 2, down selection(s) on DMRS based transmission schemes will be done in RAN1#88 at least for rank 1</a:t>
            </a:r>
            <a:endParaRPr lang="zh-CN" altLang="zh-CN" sz="3600" dirty="0"/>
          </a:p>
          <a:p>
            <a:pPr lvl="1"/>
            <a:r>
              <a:rPr lang="en-US" altLang="zh-CN" dirty="0"/>
              <a:t>For rank 1,</a:t>
            </a:r>
            <a:endParaRPr lang="zh-CN" altLang="zh-CN" sz="3200" dirty="0"/>
          </a:p>
          <a:p>
            <a:pPr lvl="2"/>
            <a:r>
              <a:rPr lang="en-US" altLang="zh-CN" dirty="0" err="1"/>
              <a:t>Precoder</a:t>
            </a:r>
            <a:r>
              <a:rPr lang="en-US" altLang="zh-CN" dirty="0"/>
              <a:t> cycling with transparent DMRS</a:t>
            </a:r>
            <a:endParaRPr lang="zh-CN" altLang="zh-CN" sz="2800" dirty="0"/>
          </a:p>
          <a:p>
            <a:pPr lvl="2"/>
            <a:r>
              <a:rPr lang="en-US" altLang="zh-CN" dirty="0" err="1"/>
              <a:t>Precoder</a:t>
            </a:r>
            <a:r>
              <a:rPr lang="en-US" altLang="zh-CN" dirty="0"/>
              <a:t> cycling with non-transparent DMRS</a:t>
            </a:r>
            <a:endParaRPr lang="zh-CN" altLang="zh-CN" sz="2800" dirty="0"/>
          </a:p>
          <a:p>
            <a:pPr lvl="2"/>
            <a:r>
              <a:rPr lang="en-US" altLang="zh-CN" dirty="0"/>
              <a:t>Small-delay CDD with transparent DMRS</a:t>
            </a:r>
            <a:endParaRPr lang="zh-CN" altLang="zh-CN" sz="2800" dirty="0"/>
          </a:p>
          <a:p>
            <a:pPr lvl="2"/>
            <a:r>
              <a:rPr lang="en-US" altLang="zh-CN" dirty="0"/>
              <a:t>DMRS based SFBC</a:t>
            </a:r>
            <a:endParaRPr lang="zh-CN" altLang="zh-CN" sz="2800" dirty="0"/>
          </a:p>
          <a:p>
            <a:pPr lvl="1"/>
            <a:r>
              <a:rPr lang="en-US" altLang="zh-CN" dirty="0"/>
              <a:t>For rank&gt;1, </a:t>
            </a:r>
            <a:endParaRPr lang="zh-CN" altLang="zh-CN" sz="3200" dirty="0"/>
          </a:p>
          <a:p>
            <a:pPr lvl="2"/>
            <a:r>
              <a:rPr lang="en-US" altLang="zh-CN" dirty="0" err="1"/>
              <a:t>Precoder</a:t>
            </a:r>
            <a:r>
              <a:rPr lang="en-US" altLang="zh-CN" dirty="0"/>
              <a:t> cycling with transparent DMRS</a:t>
            </a:r>
            <a:endParaRPr lang="zh-CN" altLang="zh-CN" sz="2800" dirty="0"/>
          </a:p>
          <a:p>
            <a:pPr lvl="2"/>
            <a:r>
              <a:rPr lang="en-US" altLang="zh-CN" dirty="0" err="1"/>
              <a:t>Precoder</a:t>
            </a:r>
            <a:r>
              <a:rPr lang="en-US" altLang="zh-CN" dirty="0"/>
              <a:t> cycling with non-transparent DMRS</a:t>
            </a:r>
            <a:endParaRPr lang="zh-CN" altLang="zh-CN" sz="2800" dirty="0"/>
          </a:p>
          <a:p>
            <a:pPr lvl="2"/>
            <a:r>
              <a:rPr lang="en-US" altLang="zh-CN" dirty="0"/>
              <a:t>Layer shifting</a:t>
            </a:r>
            <a:endParaRPr lang="zh-CN" altLang="zh-CN" sz="2800" dirty="0"/>
          </a:p>
          <a:p>
            <a:pPr lvl="2"/>
            <a:r>
              <a:rPr lang="en-US" altLang="zh-CN" dirty="0" err="1"/>
              <a:t>Precoder</a:t>
            </a:r>
            <a:r>
              <a:rPr lang="en-US" altLang="zh-CN" dirty="0"/>
              <a:t> cycling with transparent DMRS and layer shifting</a:t>
            </a:r>
            <a:endParaRPr lang="zh-CN" altLang="zh-CN" sz="2800" dirty="0"/>
          </a:p>
          <a:p>
            <a:pPr lvl="2"/>
            <a:r>
              <a:rPr lang="en-US" altLang="zh-CN" dirty="0"/>
              <a:t>Small-delay CDD with transparent DMRS</a:t>
            </a:r>
          </a:p>
          <a:p>
            <a:pPr lvl="2"/>
            <a:r>
              <a:rPr lang="en-US" altLang="zh-CN" dirty="0"/>
              <a:t>Large-delay CDD with non-transparent DMRS</a:t>
            </a:r>
            <a:endParaRPr lang="zh-CN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latin typeface="Calibri" pitchFamily="34" charset="0"/>
                <a:cs typeface="Calibri" pitchFamily="34" charset="0"/>
              </a:rPr>
              <a:pPr/>
              <a:t>2</a:t>
            </a:fld>
            <a:endParaRPr lang="en-US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626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>
                <a:latin typeface="+mn-lt"/>
                <a:cs typeface="Calibri" pitchFamily="34" charset="0"/>
              </a:rPr>
              <a:t>Proposal</a:t>
            </a:r>
            <a:endParaRPr lang="zh-CN" altLang="en-US" sz="4000" dirty="0">
              <a:latin typeface="+mn-lt"/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dirty="0"/>
              <a:t>For rank-1, NR supports transmission scheme 2 using a single DMRS port.</a:t>
            </a:r>
          </a:p>
          <a:p>
            <a:pPr lvl="1"/>
            <a:r>
              <a:rPr lang="en-US" altLang="ko-KR" dirty="0"/>
              <a:t>FFS: The PRB bundling size</a:t>
            </a:r>
          </a:p>
          <a:p>
            <a:r>
              <a:rPr lang="en-US" altLang="ko-KR" dirty="0"/>
              <a:t>For rank-2, NR supports transmission scheme 2 using two DMRS ports.</a:t>
            </a:r>
          </a:p>
          <a:p>
            <a:pPr lvl="1"/>
            <a:r>
              <a:rPr lang="en-US" altLang="ko-KR" dirty="0"/>
              <a:t>Each data layer is mapped to one out of the two DMRS ports</a:t>
            </a:r>
          </a:p>
          <a:p>
            <a:pPr lvl="1"/>
            <a:r>
              <a:rPr lang="en-US" altLang="ko-KR" dirty="0"/>
              <a:t>FFS: the PRB bundling size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cs typeface="Calibri" pitchFamily="34" charset="0"/>
              </a:rPr>
              <a:pPr/>
              <a:t>3</a:t>
            </a:fld>
            <a:endParaRPr lang="en-US"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0831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9514</TotalTime>
  <Words>156</Words>
  <Application>Microsoft Office PowerPoint</Application>
  <PresentationFormat>Widescreen</PresentationFormat>
  <Paragraphs>31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맑은 고딕</vt:lpstr>
      <vt:lpstr>游ゴシック</vt:lpstr>
      <vt:lpstr>宋体</vt:lpstr>
      <vt:lpstr>等线</vt:lpstr>
      <vt:lpstr>等线 Light</vt:lpstr>
      <vt:lpstr>Arial</vt:lpstr>
      <vt:lpstr>Calibri</vt:lpstr>
      <vt:lpstr>Calibri Light</vt:lpstr>
      <vt:lpstr>Office Theme</vt:lpstr>
      <vt:lpstr>PowerPoint Presentation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Yu Zhang</dc:creator>
  <cp:lastModifiedBy>Yu Zhang</cp:lastModifiedBy>
  <cp:revision>290</cp:revision>
  <dcterms:created xsi:type="dcterms:W3CDTF">2016-10-08T05:43:57Z</dcterms:created>
  <dcterms:modified xsi:type="dcterms:W3CDTF">2017-04-05T23:44:27Z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(2)NjHv2kOzYBHTatNh1fSwWYIx7KMemY2C1Ym1uCq7NP9ZU5cTdU3XEILIVqA83GFk4gw/dTmR
HAAtOgHPR4iIFw8M7xXirFDLG7SjUmmBx2kE6hb10W+K5BL2Ke0fsuz/gyN6u7xkUTTjF/+O
btALyS8eZ7qaIbOXVPGl5rarXoI+MQny7Krekcx2Ga5goxxG2+Rygwd8fULRBob3regpNbxc
G10C2jZbDnYyMVytu5</vt:lpwstr>
  </property>
  <property fmtid="{D5CDD505-2E9C-101B-9397-08002B2CF9AE}" pid="3" name="_2015_ms_pID_7253431">
    <vt:lpwstr>OWLGzuvMo2+TANInm8buEgWsvCtD4wiu+bK0DsMajWD54ywdfT7B5Z
XetVLaocmSa8B/kr87TImq5TEiK/VXFjixIXcOG1U+cdm/IbtO/eLg/5/zIR2Z2SiB7Y0Xzv
Bv3Udv9ULBOaYgylarftXW+G9O0c2nsWYYxBSSzrJEv6JGG3qq0jPD7TL3uoNkpWAlWN6znK
VWehP/WhVcMNlQ1N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1491203354</vt:lpwstr>
  </property>
  <property fmtid="{D5CDD505-2E9C-101B-9397-08002B2CF9AE}" pid="8" name="_AdHocReviewCycleID">
    <vt:i4>-1662436668</vt:i4>
  </property>
  <property fmtid="{D5CDD505-2E9C-101B-9397-08002B2CF9AE}" pid="9" name="_NewReviewCycle">
    <vt:lpwstr/>
  </property>
  <property fmtid="{D5CDD505-2E9C-101B-9397-08002B2CF9AE}" pid="10" name="_EmailSubject">
    <vt:lpwstr>Draft WF on DL transmission scheme 2</vt:lpwstr>
  </property>
  <property fmtid="{D5CDD505-2E9C-101B-9397-08002B2CF9AE}" pid="11" name="_AuthorEmail">
    <vt:lpwstr>zhangyu@qti.qualcomm.com</vt:lpwstr>
  </property>
  <property fmtid="{D5CDD505-2E9C-101B-9397-08002B2CF9AE}" pid="12" name="_AuthorEmailDisplayName">
    <vt:lpwstr>Yu Zhang</vt:lpwstr>
  </property>
</Properties>
</file>