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1" r:id="rId3"/>
  </p:sldMasterIdLst>
  <p:notesMasterIdLst>
    <p:notesMasterId r:id="rId8"/>
  </p:notesMasterIdLst>
  <p:handoutMasterIdLst>
    <p:handoutMasterId r:id="rId9"/>
  </p:handoutMasterIdLst>
  <p:sldIdLst>
    <p:sldId id="374" r:id="rId4"/>
    <p:sldId id="385" r:id="rId5"/>
    <p:sldId id="384" r:id="rId6"/>
    <p:sldId id="383" r:id="rId7"/>
  </p:sldIdLst>
  <p:sldSz cx="9144000" cy="6858000" type="screen4x3"/>
  <p:notesSz cx="6997700" cy="9271000"/>
  <p:defaultTextStyle>
    <a:defPPr>
      <a:defRPr lang="en-US"/>
    </a:defPPr>
    <a:lvl1pPr algn="l" rtl="0" eaLnBrk="0" fontAlgn="base" hangingPunct="0">
      <a:spcBef>
        <a:spcPct val="0"/>
      </a:spcBef>
      <a:spcAft>
        <a:spcPct val="0"/>
      </a:spcAft>
      <a:defRPr b="1"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b="1"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b="1"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b="1"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41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a:srgbClr val="FF0000"/>
    <a:srgbClr val="FFFFCC"/>
    <a:srgbClr val="AAAAA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39" autoAdjust="0"/>
    <p:restoredTop sz="90988" autoAdjust="0"/>
  </p:normalViewPr>
  <p:slideViewPr>
    <p:cSldViewPr snapToGrid="0">
      <p:cViewPr varScale="1">
        <p:scale>
          <a:sx n="60" d="100"/>
          <a:sy n="60" d="100"/>
        </p:scale>
        <p:origin x="-1800" y="-84"/>
      </p:cViewPr>
      <p:guideLst>
        <p:guide orient="horz" pos="2160"/>
        <p:guide pos="4182"/>
      </p:guideLst>
    </p:cSldViewPr>
  </p:slideViewPr>
  <p:notesTextViewPr>
    <p:cViewPr>
      <p:scale>
        <a:sx n="125" d="100"/>
        <a:sy n="12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3312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13312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3312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F166B19-9401-4997-AC26-82FFA8160881}" type="slidenum">
              <a:rPr lang="zh-CN" altLang="en-US"/>
              <a:pPr>
                <a:defRPr/>
              </a:pPr>
              <a:t>‹#›</a:t>
            </a:fld>
            <a:endParaRPr lang="en-US" altLang="zh-CN" dirty="0"/>
          </a:p>
        </p:txBody>
      </p:sp>
    </p:spTree>
    <p:extLst>
      <p:ext uri="{BB962C8B-B14F-4D97-AF65-F5344CB8AC3E}">
        <p14:creationId xmlns="" xmlns:p14="http://schemas.microsoft.com/office/powerpoint/2010/main" val="17251674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10595"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8196" name="Rectangle 4"/>
          <p:cNvSpPr>
            <a:spLocks noGrp="1" noRot="1" noChangeAspec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110597"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110598"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10599"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BCDCFF0-2787-431F-AEC3-29C73842BDB8}" type="slidenum">
              <a:rPr lang="zh-CN" altLang="en-US"/>
              <a:pPr>
                <a:defRPr/>
              </a:pPr>
              <a:t>‹#›</a:t>
            </a:fld>
            <a:endParaRPr lang="en-US" altLang="zh-CN" dirty="0"/>
          </a:p>
        </p:txBody>
      </p:sp>
    </p:spTree>
    <p:extLst>
      <p:ext uri="{BB962C8B-B14F-4D97-AF65-F5344CB8AC3E}">
        <p14:creationId xmlns="" xmlns:p14="http://schemas.microsoft.com/office/powerpoint/2010/main" val="1939231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p:spPr>
        <p:txBody>
          <a:bodyPr/>
          <a:lstStyle/>
          <a:p>
            <a:endParaRPr lang="zh-CN" altLang="zh-CN">
              <a:latin typeface="Arial" charset="0"/>
            </a:endParaRPr>
          </a:p>
        </p:txBody>
      </p:sp>
      <p:sp>
        <p:nvSpPr>
          <p:cNvPr id="10244" name="灯片编号占位符 3"/>
          <p:cNvSpPr>
            <a:spLocks noGrp="1"/>
          </p:cNvSpPr>
          <p:nvPr>
            <p:ph type="sldNum" sz="quarter" idx="5"/>
          </p:nvPr>
        </p:nvSpPr>
        <p:spPr>
          <a:noFill/>
        </p:spPr>
        <p:txBody>
          <a:bodyPr/>
          <a:lstStyle/>
          <a:p>
            <a:fld id="{1EA70332-CFE3-422A-A2FE-B22C4599ED0A}" type="slidenum">
              <a:rPr lang="zh-CN" altLang="en-US" smtClean="0"/>
              <a:pPr/>
              <a:t>2</a:t>
            </a:fld>
            <a:endParaRPr lang="en-US" altLang="zh-CN" dirty="0"/>
          </a:p>
        </p:txBody>
      </p:sp>
    </p:spTree>
    <p:extLst>
      <p:ext uri="{BB962C8B-B14F-4D97-AF65-F5344CB8AC3E}">
        <p14:creationId xmlns="" xmlns:p14="http://schemas.microsoft.com/office/powerpoint/2010/main" val="4274108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endParaRPr lang="zh-CN" altLang="en-US" dirty="0">
              <a:latin typeface="Arial" charset="0"/>
            </a:endParaRPr>
          </a:p>
        </p:txBody>
      </p:sp>
      <p:sp>
        <p:nvSpPr>
          <p:cNvPr id="9220" name="灯片编号占位符 3"/>
          <p:cNvSpPr>
            <a:spLocks noGrp="1"/>
          </p:cNvSpPr>
          <p:nvPr>
            <p:ph type="sldNum" sz="quarter" idx="5"/>
          </p:nvPr>
        </p:nvSpPr>
        <p:spPr>
          <a:noFill/>
        </p:spPr>
        <p:txBody>
          <a:bodyPr/>
          <a:lstStyle/>
          <a:p>
            <a:fld id="{87B4A28B-B96A-4C06-BEC1-262BBA879B4C}" type="slidenum">
              <a:rPr lang="zh-CN" altLang="en-US" smtClean="0">
                <a:ea typeface="宋体" charset="-122"/>
              </a:rPr>
              <a:pPr/>
              <a:t>3</a:t>
            </a:fld>
            <a:endParaRPr lang="en-US" altLang="zh-CN">
              <a:ea typeface="宋体" charset="-122"/>
            </a:endParaRPr>
          </a:p>
        </p:txBody>
      </p:sp>
    </p:spTree>
    <p:extLst>
      <p:ext uri="{BB962C8B-B14F-4D97-AF65-F5344CB8AC3E}">
        <p14:creationId xmlns="" xmlns:p14="http://schemas.microsoft.com/office/powerpoint/2010/main" val="1594885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endParaRPr lang="zh-CN" altLang="en-US" dirty="0">
              <a:latin typeface="Arial" charset="0"/>
            </a:endParaRPr>
          </a:p>
        </p:txBody>
      </p:sp>
      <p:sp>
        <p:nvSpPr>
          <p:cNvPr id="9220" name="灯片编号占位符 3"/>
          <p:cNvSpPr>
            <a:spLocks noGrp="1"/>
          </p:cNvSpPr>
          <p:nvPr>
            <p:ph type="sldNum" sz="quarter" idx="5"/>
          </p:nvPr>
        </p:nvSpPr>
        <p:spPr>
          <a:noFill/>
        </p:spPr>
        <p:txBody>
          <a:bodyPr/>
          <a:lstStyle/>
          <a:p>
            <a:fld id="{87B4A28B-B96A-4C06-BEC1-262BBA879B4C}" type="slidenum">
              <a:rPr lang="zh-CN" altLang="en-US" smtClean="0">
                <a:ea typeface="宋体" charset="-122"/>
              </a:rPr>
              <a:pPr/>
              <a:t>4</a:t>
            </a:fld>
            <a:endParaRPr lang="en-US" altLang="zh-CN">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ltLang="zh-CN"/>
              <a:t>Click to edit Master title style</a:t>
            </a:r>
          </a:p>
        </p:txBody>
      </p:sp>
      <p:sp>
        <p:nvSpPr>
          <p:cNvPr id="3075" name="Rectangle 3"/>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ltLang="zh-CN"/>
              <a:t>Click to edit Master subtitle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3E0E89CB-EFE9-41E6-84E9-F4E18B6DA6F8}" type="slidenum">
              <a:rPr lang="zh-CN" altLang="en-US"/>
              <a:pPr>
                <a:defRP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2438" y="0"/>
            <a:ext cx="2219325" cy="62198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144463" y="0"/>
            <a:ext cx="6505575" cy="62198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7888B851-99D1-4561-BBB5-E8F4C7F6048D}" type="slidenum">
              <a:rPr lang="zh-CN" altLang="en-US"/>
              <a:pPr>
                <a:defRP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9C79410-0194-4E12-A857-6124F56EBDAF}" type="slidenum">
              <a:rPr lang="zh-CN" altLang="en-US"/>
              <a:pPr>
                <a:defRPr/>
              </a:pPr>
              <a:t>‹#›</a:t>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FD536964-222F-4A8E-BC03-1C1E4971D713}" type="slidenum">
              <a:rPr lang="zh-CN" altLang="en-US"/>
              <a:pPr>
                <a:defRPr/>
              </a:pPr>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71E7C9B2-8497-47C0-A105-4E18075ADBFA}" type="slidenum">
              <a:rPr lang="zh-CN" altLang="en-US"/>
              <a:pPr>
                <a:defRPr/>
              </a:pPr>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546B42DD-BF5A-4DA3-8674-83D229E3ABD4}" type="slidenum">
              <a:rPr lang="zh-CN" altLang="en-US"/>
              <a:pPr>
                <a:defRPr/>
              </a:pPr>
              <a:t>‹#›</a:t>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25"/>
          <p:cNvSpPr>
            <a:spLocks noGrp="1" noChangeArrowheads="1"/>
          </p:cNvSpPr>
          <p:nvPr>
            <p:ph type="sldNum" sz="quarter" idx="12"/>
          </p:nvPr>
        </p:nvSpPr>
        <p:spPr>
          <a:ln/>
        </p:spPr>
        <p:txBody>
          <a:bodyPr/>
          <a:lstStyle>
            <a:lvl1pPr>
              <a:defRPr/>
            </a:lvl1pPr>
          </a:lstStyle>
          <a:p>
            <a:pPr>
              <a:defRPr/>
            </a:pPr>
            <a:fld id="{213ACB0D-4C07-4CF8-80C3-CA10DC3A5193}" type="slidenum">
              <a:rPr lang="zh-CN" altLang="en-US"/>
              <a:pPr>
                <a:defRPr/>
              </a:pPr>
              <a:t>‹#›</a:t>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25"/>
          <p:cNvSpPr>
            <a:spLocks noGrp="1" noChangeArrowheads="1"/>
          </p:cNvSpPr>
          <p:nvPr>
            <p:ph type="sldNum" sz="quarter" idx="12"/>
          </p:nvPr>
        </p:nvSpPr>
        <p:spPr>
          <a:ln/>
        </p:spPr>
        <p:txBody>
          <a:bodyPr/>
          <a:lstStyle>
            <a:lvl1pPr>
              <a:defRPr/>
            </a:lvl1pPr>
          </a:lstStyle>
          <a:p>
            <a:pPr>
              <a:defRPr/>
            </a:pPr>
            <a:fld id="{71CDBA3D-0009-4949-A181-1D8E19B21036}" type="slidenum">
              <a:rPr lang="zh-CN" altLang="en-US"/>
              <a:pPr>
                <a:defRPr/>
              </a:pPr>
              <a:t>‹#›</a:t>
            </a:fld>
            <a:endParaRPr lang="en-US" alt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25"/>
          <p:cNvSpPr>
            <a:spLocks noGrp="1" noChangeArrowheads="1"/>
          </p:cNvSpPr>
          <p:nvPr>
            <p:ph type="sldNum" sz="quarter" idx="12"/>
          </p:nvPr>
        </p:nvSpPr>
        <p:spPr>
          <a:ln/>
        </p:spPr>
        <p:txBody>
          <a:bodyPr/>
          <a:lstStyle>
            <a:lvl1pPr>
              <a:defRPr/>
            </a:lvl1pPr>
          </a:lstStyle>
          <a:p>
            <a:pPr>
              <a:defRPr/>
            </a:pPr>
            <a:fld id="{152FBCE2-1656-42C0-82C0-D0F67ED13269}" type="slidenum">
              <a:rPr lang="zh-CN" altLang="en-US"/>
              <a:pPr>
                <a:defRPr/>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035708DB-868D-4B2D-BA2A-8702CF01C954}" type="slidenum">
              <a:rPr lang="zh-CN" altLang="en-US"/>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25A4FDF6-06F5-455E-93EF-F0B9B201B44B}" type="slidenum">
              <a:rPr lang="zh-CN" altLang="en-US"/>
              <a:pPr>
                <a:defRPr/>
              </a:pPr>
              <a:t>‹#›</a:t>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1EA75559-34E5-4792-98E5-AE30F83ED74B}" type="slidenum">
              <a:rPr lang="zh-CN" altLang="en-US"/>
              <a:pPr>
                <a:defRPr/>
              </a:pPr>
              <a:t>‹#›</a:t>
            </a:fld>
            <a:endParaRPr lang="en-US" alt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043B2D6-797F-4531-90B4-24EF563E3513}" type="slidenum">
              <a:rPr lang="zh-CN" altLang="en-US"/>
              <a:pPr>
                <a:defRPr/>
              </a:pPr>
              <a:t>‹#›</a:t>
            </a:fld>
            <a:endParaRPr lang="en-US" alt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BC76408E-CF7B-4F02-B23F-0C3BC14A7CDA}" type="slidenum">
              <a:rPr lang="zh-CN" altLang="en-US"/>
              <a:pPr>
                <a:defRPr/>
              </a:pPr>
              <a:t>‹#›</a:t>
            </a:fld>
            <a:endParaRPr lang="en-US" altLang="zh-CN"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242D7782-9E45-4DBB-BD7E-903FA15CCEF2}" type="slidenum">
              <a:rPr lang="zh-CN" altLang="en-US"/>
              <a:pPr>
                <a:defRPr/>
              </a:pPr>
              <a:t>‹#›</a:t>
            </a:fld>
            <a:endParaRPr lang="en-US" altLang="zh-CN"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CF6B683-327C-496D-A8B3-3E770EC6CE4F}" type="slidenum">
              <a:rPr lang="zh-CN" altLang="en-US"/>
              <a:pPr>
                <a:defRPr/>
              </a:pPr>
              <a:t>‹#›</a:t>
            </a:fld>
            <a:endParaRPr lang="en-US"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EA33158-7F33-4771-8C3E-303B9B605330}" type="slidenum">
              <a:rPr lang="zh-CN" altLang="en-US"/>
              <a:pPr>
                <a:defRPr/>
              </a:pPr>
              <a:t>‹#›</a:t>
            </a:fld>
            <a:endParaRPr lang="en-US"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7C78138A-B54A-4E0B-BA87-29DFB08694B6}" type="slidenum">
              <a:rPr lang="zh-CN" altLang="en-US"/>
              <a:pPr>
                <a:defRPr/>
              </a:pPr>
              <a:t>‹#›</a:t>
            </a:fld>
            <a:endParaRPr lang="en-US" altLang="zh-CN"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16"/>
          <p:cNvSpPr>
            <a:spLocks noGrp="1" noChangeArrowheads="1"/>
          </p:cNvSpPr>
          <p:nvPr>
            <p:ph type="sldNum" sz="quarter" idx="12"/>
          </p:nvPr>
        </p:nvSpPr>
        <p:spPr>
          <a:ln/>
        </p:spPr>
        <p:txBody>
          <a:bodyPr/>
          <a:lstStyle>
            <a:lvl1pPr>
              <a:defRPr/>
            </a:lvl1pPr>
          </a:lstStyle>
          <a:p>
            <a:pPr>
              <a:defRPr/>
            </a:pPr>
            <a:fld id="{1BC162BC-99BD-4516-9C7D-30BE0B0F4AFF}" type="slidenum">
              <a:rPr lang="zh-CN" altLang="en-US"/>
              <a:pPr>
                <a:defRPr/>
              </a:pPr>
              <a:t>‹#›</a:t>
            </a:fld>
            <a:endParaRPr lang="en-US" altLang="zh-CN"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16"/>
          <p:cNvSpPr>
            <a:spLocks noGrp="1" noChangeArrowheads="1"/>
          </p:cNvSpPr>
          <p:nvPr>
            <p:ph type="sldNum" sz="quarter" idx="12"/>
          </p:nvPr>
        </p:nvSpPr>
        <p:spPr>
          <a:ln/>
        </p:spPr>
        <p:txBody>
          <a:bodyPr/>
          <a:lstStyle>
            <a:lvl1pPr>
              <a:defRPr/>
            </a:lvl1pPr>
          </a:lstStyle>
          <a:p>
            <a:pPr>
              <a:defRPr/>
            </a:pPr>
            <a:fld id="{CD11377E-66BB-473F-86A6-03BB60EBFCA6}" type="slidenum">
              <a:rPr lang="zh-CN" altLang="en-US"/>
              <a:pPr>
                <a:defRPr/>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D28FBC8B-ECF6-41E0-90AE-33CBF2387EE2}" type="slidenum">
              <a:rPr lang="zh-CN" altLang="en-US"/>
              <a:pPr>
                <a:defRPr/>
              </a:pPr>
              <a:t>‹#›</a:t>
            </a:fld>
            <a:endParaRPr lang="en-US" altLang="zh-C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16"/>
          <p:cNvSpPr>
            <a:spLocks noGrp="1" noChangeArrowheads="1"/>
          </p:cNvSpPr>
          <p:nvPr>
            <p:ph type="sldNum" sz="quarter" idx="12"/>
          </p:nvPr>
        </p:nvSpPr>
        <p:spPr>
          <a:ln/>
        </p:spPr>
        <p:txBody>
          <a:bodyPr/>
          <a:lstStyle>
            <a:lvl1pPr>
              <a:defRPr/>
            </a:lvl1pPr>
          </a:lstStyle>
          <a:p>
            <a:pPr>
              <a:defRPr/>
            </a:pPr>
            <a:fld id="{E468BAC7-63EB-4BFB-A59C-51ABD48B2B73}" type="slidenum">
              <a:rPr lang="zh-CN" altLang="en-US"/>
              <a:pPr>
                <a:defRPr/>
              </a:pPr>
              <a:t>‹#›</a:t>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4095093B-B238-4291-827C-518C34577F75}" type="slidenum">
              <a:rPr lang="zh-CN" altLang="en-US"/>
              <a:pPr>
                <a:defRPr/>
              </a:pPr>
              <a:t>‹#›</a:t>
            </a:fld>
            <a:endParaRPr lang="en-US"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8EE0C56C-A175-4CB5-9166-F68BF5BC3F70}" type="slidenum">
              <a:rPr lang="zh-CN" altLang="en-US"/>
              <a:pPr>
                <a:defRPr/>
              </a:pPr>
              <a:t>‹#›</a:t>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08EA1A3-19D4-4EBC-8898-BEC4582DC909}" type="slidenum">
              <a:rPr lang="zh-CN" altLang="en-US"/>
              <a:pPr>
                <a:defRPr/>
              </a:pPr>
              <a:t>‹#›</a:t>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84C30DB-8DA3-4D4B-A883-1955B77B5D5A}" type="slidenum">
              <a:rPr lang="zh-CN" altLang="en-US"/>
              <a:pPr>
                <a:defRP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14446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5931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E64B8EBC-BCDD-4358-A4C7-63125195964D}" type="slidenum">
              <a:rPr lang="zh-CN" altLang="en-US"/>
              <a:pPr>
                <a:defRPr/>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ln/>
        </p:spPr>
        <p:txBody>
          <a:bodyPr/>
          <a:lstStyle>
            <a:lvl1pPr>
              <a:defRPr/>
            </a:lvl1pPr>
          </a:lstStyle>
          <a:p>
            <a:pPr>
              <a:defRPr/>
            </a:pPr>
            <a:fld id="{F0ABF98C-EB8A-42B8-89CD-25E5507DB4D5}" type="slidenum">
              <a:rPr lang="zh-CN" altLang="en-US"/>
              <a:pPr>
                <a:defRPr/>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ln/>
        </p:spPr>
        <p:txBody>
          <a:bodyPr/>
          <a:lstStyle>
            <a:lvl1pPr>
              <a:defRPr/>
            </a:lvl1pPr>
          </a:lstStyle>
          <a:p>
            <a:pPr>
              <a:defRPr/>
            </a:pPr>
            <a:fld id="{79B0F737-4975-4349-BE09-4F90355D2E4A}" type="slidenum">
              <a:rPr lang="zh-CN" altLang="en-US"/>
              <a:pPr>
                <a:defRPr/>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ln/>
        </p:spPr>
        <p:txBody>
          <a:bodyPr/>
          <a:lstStyle>
            <a:lvl1pPr>
              <a:defRPr/>
            </a:lvl1pPr>
          </a:lstStyle>
          <a:p>
            <a:pPr>
              <a:defRPr/>
            </a:pPr>
            <a:fld id="{9B0FDF18-5AC4-407B-9A31-2A7407B3C659}" type="slidenum">
              <a:rPr lang="zh-CN" altLang="en-US"/>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11AD4DC8-F219-44BD-A6B4-10099E049E12}" type="slidenum">
              <a:rPr lang="zh-CN" altLang="en-US"/>
              <a:pPr>
                <a:defRPr/>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D8E01D86-E078-45DF-B82D-EE3A834C4C2E}" type="slidenum">
              <a:rPr lang="zh-CN" altLang="en-US"/>
              <a:pPr>
                <a:defRPr/>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7800" y="0"/>
            <a:ext cx="8523288" cy="814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Rectangle 3"/>
          <p:cNvSpPr>
            <a:spLocks noGrp="1" noChangeArrowheads="1"/>
          </p:cNvSpPr>
          <p:nvPr>
            <p:ph type="body" idx="1"/>
          </p:nvPr>
        </p:nvSpPr>
        <p:spPr bwMode="auto">
          <a:xfrm>
            <a:off x="144463" y="833438"/>
            <a:ext cx="8877300" cy="5386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029"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03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639C8517-825E-4221-BF97-9F0CD55C6EF5}"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7254" r:id="rId1"/>
    <p:sldLayoutId id="2147487221" r:id="rId2"/>
    <p:sldLayoutId id="2147487222" r:id="rId3"/>
    <p:sldLayoutId id="2147487223" r:id="rId4"/>
    <p:sldLayoutId id="2147487224" r:id="rId5"/>
    <p:sldLayoutId id="2147487225" r:id="rId6"/>
    <p:sldLayoutId id="2147487226" r:id="rId7"/>
    <p:sldLayoutId id="2147487227" r:id="rId8"/>
    <p:sldLayoutId id="2147487228" r:id="rId9"/>
    <p:sldLayoutId id="2147487229" r:id="rId10"/>
    <p:sldLayoutId id="2147487230" r:id="rId11"/>
    <p:sldLayoutId id="2147487231" r:id="rId12"/>
  </p:sldLayoutIdLst>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2050" name="Picture 27" descr="1c_revBlack_rgb_powerpoint"/>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51" name="Rectangle 18"/>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2052" name="Rectangle 19"/>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16407" name="Rectangle 23"/>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6408" name="Rectangle 24"/>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6409" name="Rectangle 25"/>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E0EFCD72-4E73-48F2-97E3-E6FCB628C3B4}" type="slidenum">
              <a:rPr lang="zh-CN" altLang="en-US"/>
              <a:pPr>
                <a:defRPr/>
              </a:pPr>
              <a:t>‹#›</a:t>
            </a:fld>
            <a:endParaRPr lang="en-US" altLang="zh-CN" dirty="0"/>
          </a:p>
        </p:txBody>
      </p:sp>
      <p:sp>
        <p:nvSpPr>
          <p:cNvPr id="2056" name="Rectangle 26"/>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p:spPr>
        <p:txBody>
          <a:bodyPr wrap="none" anchor="ctr"/>
          <a:lstStyle/>
          <a:p>
            <a:pPr eaLnBrk="1" hangingPunct="1">
              <a:defRPr/>
            </a:pPr>
            <a:endParaRPr lang="en-US" altLang="zh-CN" dirty="0"/>
          </a:p>
        </p:txBody>
      </p:sp>
    </p:spTree>
  </p:cSld>
  <p:clrMap bg1="dk2" tx1="lt1" bg2="dk1" tx2="lt2" accent1="accent1" accent2="accent2" accent3="accent3" accent4="accent4" accent5="accent5" accent6="accent6" hlink="hlink" folHlink="folHlink"/>
  <p:sldLayoutIdLst>
    <p:sldLayoutId id="2147487232" r:id="rId1"/>
    <p:sldLayoutId id="2147487233" r:id="rId2"/>
    <p:sldLayoutId id="2147487234" r:id="rId3"/>
    <p:sldLayoutId id="2147487235" r:id="rId4"/>
    <p:sldLayoutId id="2147487236" r:id="rId5"/>
    <p:sldLayoutId id="2147487237" r:id="rId6"/>
    <p:sldLayoutId id="2147487238" r:id="rId7"/>
    <p:sldLayoutId id="2147487239" r:id="rId8"/>
    <p:sldLayoutId id="2147487240" r:id="rId9"/>
    <p:sldLayoutId id="2147487241" r:id="rId10"/>
    <p:sldLayoutId id="2147487242"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3074" name="Picture 18" descr="1c_revGray_rgb_powerpoint"/>
          <p:cNvPicPr>
            <a:picLocks noChangeAspect="1" noChangeArrowheads="1"/>
          </p:cNvPicPr>
          <p:nvPr userDrawn="1"/>
        </p:nvPicPr>
        <p:blipFill>
          <a:blip r:embed="rId13" cstate="print"/>
          <a:srcRect/>
          <a:stretch>
            <a:fillRect/>
          </a:stretch>
        </p:blipFill>
        <p:spPr bwMode="auto">
          <a:xfrm>
            <a:off x="6629400" y="6416675"/>
            <a:ext cx="1136650" cy="280988"/>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07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68622" name="Rectangle 1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68623" name="Rectangle 1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68624" name="Rectangle 1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9727BE55-1E67-4119-A392-B2737B254B11}" type="slidenum">
              <a:rPr lang="zh-CN" altLang="en-US"/>
              <a:pPr>
                <a:defRPr/>
              </a:pPr>
              <a:t>‹#›</a:t>
            </a:fld>
            <a:endParaRPr lang="en-US" altLang="zh-CN" dirty="0"/>
          </a:p>
        </p:txBody>
      </p:sp>
      <p:sp>
        <p:nvSpPr>
          <p:cNvPr id="3080"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p:spPr>
        <p:txBody>
          <a:bodyPr wrap="none" anchor="ctr"/>
          <a:lstStyle/>
          <a:p>
            <a:pPr eaLnBrk="1" hangingPunct="1">
              <a:defRPr/>
            </a:pPr>
            <a:endParaRPr lang="en-US" altLang="zh-CN" dirty="0"/>
          </a:p>
        </p:txBody>
      </p:sp>
    </p:spTree>
  </p:cSld>
  <p:clrMap bg1="lt1" tx1="dk1" bg2="lt2" tx2="dk2" accent1="accent1" accent2="accent2" accent3="accent3" accent4="accent4" accent5="accent5" accent6="accent6" hlink="hlink" folHlink="folHlink"/>
  <p:sldLayoutIdLst>
    <p:sldLayoutId id="2147487243" r:id="rId1"/>
    <p:sldLayoutId id="2147487244" r:id="rId2"/>
    <p:sldLayoutId id="2147487245" r:id="rId3"/>
    <p:sldLayoutId id="2147487246" r:id="rId4"/>
    <p:sldLayoutId id="2147487247" r:id="rId5"/>
    <p:sldLayoutId id="2147487248" r:id="rId6"/>
    <p:sldLayoutId id="2147487249" r:id="rId7"/>
    <p:sldLayoutId id="2147487250" r:id="rId8"/>
    <p:sldLayoutId id="2147487251" r:id="rId9"/>
    <p:sldLayoutId id="2147487252" r:id="rId10"/>
    <p:sldLayoutId id="214748725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5" y="2257425"/>
            <a:ext cx="8523288" cy="1214438"/>
          </a:xfrm>
        </p:spPr>
        <p:txBody>
          <a:bodyPr/>
          <a:lstStyle/>
          <a:p>
            <a:pPr algn="ctr" eaLnBrk="1" hangingPunct="1"/>
            <a:r>
              <a:rPr lang="en-US" altLang="zh-CN" dirty="0">
                <a:solidFill>
                  <a:schemeClr val="tx1"/>
                </a:solidFill>
                <a:ea typeface="宋体" pitchFamily="2" charset="-122"/>
              </a:rPr>
              <a:t>Way Forward on </a:t>
            </a:r>
            <a:r>
              <a:rPr lang="en-US" altLang="zh-CN" dirty="0" smtClean="0">
                <a:solidFill>
                  <a:schemeClr val="tx1"/>
                </a:solidFill>
                <a:ea typeface="宋体" pitchFamily="2" charset="-122"/>
              </a:rPr>
              <a:t>RS association for UL and DL beam management</a:t>
            </a:r>
            <a:endParaRPr lang="en-US" altLang="zh-CN" dirty="0">
              <a:solidFill>
                <a:schemeClr val="tx1"/>
              </a:solidFill>
              <a:ea typeface="宋体" pitchFamily="2" charset="-122"/>
            </a:endParaRPr>
          </a:p>
        </p:txBody>
      </p:sp>
      <p:sp>
        <p:nvSpPr>
          <p:cNvPr id="5126" name="Rectangle 5"/>
          <p:cNvSpPr>
            <a:spLocks noChangeArrowheads="1"/>
          </p:cNvSpPr>
          <p:nvPr/>
        </p:nvSpPr>
        <p:spPr bwMode="auto">
          <a:xfrm>
            <a:off x="1215025" y="4199642"/>
            <a:ext cx="6863763" cy="1200329"/>
          </a:xfrm>
          <a:prstGeom prst="rect">
            <a:avLst/>
          </a:prstGeom>
          <a:noFill/>
          <a:ln w="9525">
            <a:noFill/>
            <a:miter lim="800000"/>
            <a:headEnd/>
            <a:tailEnd/>
          </a:ln>
        </p:spPr>
        <p:txBody>
          <a:bodyPr wrap="square" anchor="ctr">
            <a:spAutoFit/>
          </a:bodyPr>
          <a:lstStyle/>
          <a:p>
            <a:pPr algn="ctr"/>
            <a:r>
              <a:rPr lang="en-GB" altLang="it-IT" sz="2400" dirty="0"/>
              <a:t>ZTE, ZTE Microelectronics, </a:t>
            </a:r>
            <a:r>
              <a:rPr lang="en-GB" altLang="it-IT" sz="2400" dirty="0" smtClean="0"/>
              <a:t>ASTRI</a:t>
            </a:r>
            <a:r>
              <a:rPr lang="en-GB" altLang="it-IT" sz="2400" dirty="0"/>
              <a:t>, </a:t>
            </a:r>
            <a:r>
              <a:rPr lang="en-GB" altLang="it-IT" sz="2400" dirty="0" smtClean="0"/>
              <a:t>CMCC, Intel Corporation, </a:t>
            </a:r>
            <a:r>
              <a:rPr lang="en-GB" altLang="it-IT" sz="2400" dirty="0" err="1" smtClean="0"/>
              <a:t>Xinwei</a:t>
            </a:r>
            <a:r>
              <a:rPr lang="en-GB" altLang="it-IT" sz="2400" dirty="0" smtClean="0"/>
              <a:t>, Ericsson</a:t>
            </a:r>
            <a:r>
              <a:rPr lang="en-US" altLang="it-IT" sz="2400" smtClean="0"/>
              <a:t>, Samsung, </a:t>
            </a:r>
            <a:r>
              <a:rPr lang="en-GB" altLang="it-IT" sz="2400" smtClean="0"/>
              <a:t>[</a:t>
            </a:r>
            <a:r>
              <a:rPr lang="en-US" altLang="it-IT" sz="2400" dirty="0" smtClean="0"/>
              <a:t>Qualcomm</a:t>
            </a:r>
            <a:r>
              <a:rPr lang="en-GB" altLang="it-IT" sz="2400" dirty="0" smtClean="0"/>
              <a:t>]</a:t>
            </a:r>
            <a:endParaRPr lang="en-US" altLang="ja-JP" sz="2400" b="0" dirty="0">
              <a:ea typeface="ＭＳ Ｐゴシック" pitchFamily="34" charset="-128"/>
            </a:endParaRPr>
          </a:p>
        </p:txBody>
      </p:sp>
      <p:sp>
        <p:nvSpPr>
          <p:cNvPr id="6" name="Rectangle 4"/>
          <p:cNvSpPr>
            <a:spLocks noChangeArrowheads="1"/>
          </p:cNvSpPr>
          <p:nvPr/>
        </p:nvSpPr>
        <p:spPr bwMode="auto">
          <a:xfrm>
            <a:off x="228600" y="228600"/>
            <a:ext cx="8686800" cy="1754326"/>
          </a:xfrm>
          <a:prstGeom prst="rect">
            <a:avLst/>
          </a:prstGeom>
          <a:noFill/>
          <a:ln w="9525">
            <a:noFill/>
            <a:miter lim="800000"/>
            <a:headEnd/>
            <a:tailEnd/>
          </a:ln>
          <a:effectLst/>
        </p:spPr>
        <p:txBody>
          <a:bodyPr>
            <a:spAutoFit/>
          </a:bodyPr>
          <a:lstStyle/>
          <a:p>
            <a:pPr eaLnBrk="1" hangingPunct="1">
              <a:defRPr/>
            </a:pPr>
            <a:r>
              <a:rPr lang="en-US" altLang="zh-CN" sz="2000" dirty="0" smtClean="0"/>
              <a:t>3GPP TSG RAN WG1 Meeting #</a:t>
            </a:r>
            <a:r>
              <a:rPr lang="en-US" altLang="zh-CN" sz="2000" smtClean="0"/>
              <a:t>88bis                                      R1-1706460</a:t>
            </a:r>
            <a:endParaRPr lang="en-US" altLang="zh-CN" sz="2000" dirty="0" smtClean="0">
              <a:effectLst>
                <a:outerShdw blurRad="38100" dist="38100" dir="2700000" algn="tl">
                  <a:srgbClr val="C0C0C0"/>
                </a:outerShdw>
              </a:effectLst>
            </a:endParaRPr>
          </a:p>
          <a:p>
            <a:pPr>
              <a:spcBef>
                <a:spcPct val="20000"/>
              </a:spcBef>
              <a:defRPr/>
            </a:pPr>
            <a:r>
              <a:rPr lang="en-GB" altLang="zh-CN" sz="2000" dirty="0" smtClean="0"/>
              <a:t>Spokane, USA 3</a:t>
            </a:r>
            <a:r>
              <a:rPr lang="en-GB" altLang="zh-CN" sz="2000" baseline="30000" dirty="0" smtClean="0"/>
              <a:t>rd</a:t>
            </a:r>
            <a:r>
              <a:rPr lang="en-GB" altLang="zh-CN" sz="2000" dirty="0" smtClean="0"/>
              <a:t> - 7</a:t>
            </a:r>
            <a:r>
              <a:rPr lang="en-GB" altLang="zh-CN" sz="2000" baseline="30000" dirty="0" smtClean="0"/>
              <a:t>th</a:t>
            </a:r>
            <a:r>
              <a:rPr lang="en-GB" altLang="zh-CN" sz="2000" dirty="0" smtClean="0"/>
              <a:t> April </a:t>
            </a:r>
            <a:r>
              <a:rPr lang="en-US" altLang="zh-CN" sz="2000" dirty="0" smtClean="0"/>
              <a:t>2017</a:t>
            </a:r>
          </a:p>
          <a:p>
            <a:endParaRPr lang="en-US" sz="2000" dirty="0" smtClean="0"/>
          </a:p>
          <a:p>
            <a:r>
              <a:rPr lang="x-none" sz="2000" dirty="0" smtClean="0"/>
              <a:t>Agenda Item:	8.1.2.2.1</a:t>
            </a:r>
            <a:endParaRPr lang="en-GB" sz="2400" dirty="0" smtClean="0"/>
          </a:p>
          <a:p>
            <a:pPr>
              <a:spcBef>
                <a:spcPct val="20000"/>
              </a:spcBef>
              <a:defRPr/>
            </a:pPr>
            <a:endParaRPr lang="en-US" altLang="ko-KR" sz="2000"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95275" y="153988"/>
            <a:ext cx="8523288" cy="673100"/>
          </a:xfrm>
        </p:spPr>
        <p:txBody>
          <a:bodyPr/>
          <a:lstStyle/>
          <a:p>
            <a:pPr algn="ctr"/>
            <a:r>
              <a:rPr lang="en-US" altLang="zh-CN" dirty="0">
                <a:solidFill>
                  <a:schemeClr val="tx1"/>
                </a:solidFill>
                <a:latin typeface="Times New Roman" pitchFamily="18" charset="0"/>
                <a:ea typeface="宋体" pitchFamily="2" charset="-122"/>
                <a:cs typeface="Times New Roman" pitchFamily="18" charset="0"/>
              </a:rPr>
              <a:t>Background</a:t>
            </a:r>
            <a:endParaRPr lang="zh-CN" altLang="en-US" dirty="0">
              <a:ea typeface="宋体" pitchFamily="2" charset="-122"/>
              <a:cs typeface="Times New Roman" pitchFamily="18" charset="0"/>
            </a:endParaRPr>
          </a:p>
        </p:txBody>
      </p:sp>
      <p:sp>
        <p:nvSpPr>
          <p:cNvPr id="6147" name="Rectangle 4"/>
          <p:cNvSpPr>
            <a:spLocks noChangeArrowheads="1"/>
          </p:cNvSpPr>
          <p:nvPr/>
        </p:nvSpPr>
        <p:spPr bwMode="auto">
          <a:xfrm>
            <a:off x="365125" y="801689"/>
            <a:ext cx="8402638" cy="5613625"/>
          </a:xfrm>
          <a:prstGeom prst="rect">
            <a:avLst/>
          </a:prstGeom>
          <a:noFill/>
          <a:ln w="9525">
            <a:noFill/>
            <a:miter lim="800000"/>
            <a:headEnd/>
            <a:tailEnd/>
          </a:ln>
        </p:spPr>
        <p:txBody>
          <a:bodyPr/>
          <a:lstStyle/>
          <a:p>
            <a:pPr lvl="1" indent="-342900" algn="just" eaLnBrk="1" hangingPunct="1">
              <a:buFont typeface="Arial" charset="0"/>
              <a:buChar char="•"/>
              <a:defRPr/>
            </a:pPr>
            <a:r>
              <a:rPr lang="en-US" altLang="zh-CN" sz="1600" b="0" dirty="0">
                <a:latin typeface="Times New Roman" pitchFamily="18" charset="0"/>
                <a:cs typeface="Times New Roman" pitchFamily="18" charset="0"/>
              </a:rPr>
              <a:t>The following agreements on </a:t>
            </a:r>
            <a:r>
              <a:rPr lang="en-US" altLang="zh-CN" sz="1600" b="0" dirty="0" smtClean="0">
                <a:latin typeface="Times New Roman" pitchFamily="18" charset="0"/>
                <a:cs typeface="Times New Roman" pitchFamily="18" charset="0"/>
              </a:rPr>
              <a:t>association of channel properties between UL and DL antenna ports have been </a:t>
            </a:r>
            <a:r>
              <a:rPr lang="en-US" altLang="zh-CN" sz="1600" b="0" dirty="0">
                <a:latin typeface="Times New Roman" pitchFamily="18" charset="0"/>
                <a:cs typeface="Times New Roman" pitchFamily="18" charset="0"/>
              </a:rPr>
              <a:t>reached:</a:t>
            </a:r>
          </a:p>
          <a:p>
            <a:pPr lvl="2" indent="-342900" algn="just" eaLnBrk="1" hangingPunct="1">
              <a:spcBef>
                <a:spcPts val="600"/>
              </a:spcBef>
              <a:spcAft>
                <a:spcPts val="600"/>
              </a:spcAft>
              <a:buFont typeface="Arial" charset="0"/>
              <a:buChar char="•"/>
              <a:defRPr/>
            </a:pPr>
            <a:r>
              <a:rPr lang="en-US" altLang="zh-CN" sz="1600" b="0" i="1" dirty="0" smtClean="0">
                <a:latin typeface="Times New Roman" pitchFamily="18" charset="0"/>
                <a:cs typeface="Times New Roman" pitchFamily="18" charset="0"/>
              </a:rPr>
              <a:t>FFS whether or not to support at least the following association of channel properties between UL and DL antenna ports at the same node for the case with and without beam correspondence </a:t>
            </a:r>
          </a:p>
          <a:p>
            <a:pPr lvl="3" indent="-342900" algn="just" eaLnBrk="1" hangingPunct="1">
              <a:spcBef>
                <a:spcPts val="0"/>
              </a:spcBef>
              <a:spcAft>
                <a:spcPts val="600"/>
              </a:spcAft>
              <a:buFont typeface="Arial" charset="0"/>
              <a:buChar char="•"/>
              <a:defRPr/>
            </a:pPr>
            <a:r>
              <a:rPr lang="en-US" altLang="zh-CN" sz="1600" b="0" i="1" dirty="0" smtClean="0">
                <a:latin typeface="Times New Roman" pitchFamily="18" charset="0"/>
                <a:cs typeface="Times New Roman" pitchFamily="18" charset="0"/>
              </a:rPr>
              <a:t>UL SRS/DM-RS/RACH and DL CSI-RS/DM-RS/SS</a:t>
            </a:r>
          </a:p>
          <a:p>
            <a:pPr lvl="3" indent="-342900" algn="just" eaLnBrk="1" hangingPunct="1">
              <a:spcBef>
                <a:spcPts val="0"/>
              </a:spcBef>
              <a:spcAft>
                <a:spcPts val="600"/>
              </a:spcAft>
              <a:buFont typeface="Arial" charset="0"/>
              <a:buChar char="•"/>
              <a:defRPr/>
            </a:pPr>
            <a:r>
              <a:rPr lang="en-US" altLang="zh-CN" sz="1600" b="0" i="1" dirty="0" smtClean="0">
                <a:latin typeface="Times New Roman" pitchFamily="18" charset="0"/>
                <a:cs typeface="Times New Roman" pitchFamily="18" charset="0"/>
              </a:rPr>
              <a:t>Details of beam related indication signaling (if any)</a:t>
            </a:r>
            <a:endParaRPr lang="zh-CN" altLang="zh-CN" sz="1600" b="0" i="1" dirty="0" smtClean="0">
              <a:latin typeface="Times New Roman" pitchFamily="18" charset="0"/>
              <a:cs typeface="Times New Roman" pitchFamily="18" charset="0"/>
            </a:endParaRPr>
          </a:p>
          <a:p>
            <a:pPr lvl="2" indent="-342900" algn="just" eaLnBrk="1" hangingPunct="1">
              <a:spcBef>
                <a:spcPts val="600"/>
              </a:spcBef>
              <a:spcAft>
                <a:spcPts val="600"/>
              </a:spcAft>
              <a:buFont typeface="Arial" charset="0"/>
              <a:buChar char="•"/>
              <a:defRPr/>
            </a:pPr>
            <a:endParaRPr lang="zh-CN" altLang="zh-CN" sz="1600" b="0" i="1"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966550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algn="ctr"/>
            <a:r>
              <a:rPr lang="en-US" altLang="zh-CN" dirty="0" smtClean="0">
                <a:solidFill>
                  <a:schemeClr val="tx1"/>
                </a:solidFill>
                <a:ea typeface="宋体" charset="-122"/>
              </a:rPr>
              <a:t>Background</a:t>
            </a:r>
            <a:endParaRPr lang="zh-CN" altLang="en-US" dirty="0">
              <a:solidFill>
                <a:schemeClr val="tx1"/>
              </a:solidFill>
              <a:ea typeface="宋体" charset="-122"/>
            </a:endParaRPr>
          </a:p>
        </p:txBody>
      </p:sp>
      <p:sp>
        <p:nvSpPr>
          <p:cNvPr id="6147" name="TextBox 3"/>
          <p:cNvSpPr txBox="1">
            <a:spLocks noChangeArrowheads="1"/>
          </p:cNvSpPr>
          <p:nvPr/>
        </p:nvSpPr>
        <p:spPr bwMode="auto">
          <a:xfrm>
            <a:off x="177800" y="858831"/>
            <a:ext cx="8809037" cy="3785652"/>
          </a:xfrm>
          <a:prstGeom prst="rect">
            <a:avLst/>
          </a:prstGeom>
          <a:noFill/>
          <a:ln w="9525">
            <a:noFill/>
            <a:miter lim="800000"/>
            <a:headEnd/>
            <a:tailEnd/>
          </a:ln>
        </p:spPr>
        <p:txBody>
          <a:bodyPr wrap="square">
            <a:spAutoFit/>
          </a:bodyPr>
          <a:lstStyle/>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Use cases of UL SRS and DL CSI-RS association</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At UE side:</a:t>
            </a:r>
          </a:p>
          <a:p>
            <a:pPr lvl="3" indent="-342900" algn="just" eaLnBrk="1" hangingPunct="1">
              <a:buFont typeface="Arial" charset="0"/>
              <a:buChar char="•"/>
              <a:defRPr/>
            </a:pP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 of UL SRS is determined based on Rx beam(s) of DL CSI-RS</a:t>
            </a:r>
            <a:endParaRPr lang="en-US" altLang="zh-CN" sz="2000" b="0" dirty="0">
              <a:latin typeface="Times New Roman" pitchFamily="18" charset="0"/>
              <a:cs typeface="Times New Roman" pitchFamily="18" charset="0"/>
            </a:endParaRP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Rx beam of DL CSI-RS is determined based on </a:t>
            </a: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beam(s) of UL SRS</a:t>
            </a:r>
            <a:endParaRPr lang="en-US" altLang="zh-CN" sz="2000" b="0" dirty="0">
              <a:latin typeface="Times New Roman" pitchFamily="18" charset="0"/>
              <a:cs typeface="Times New Roman" pitchFamily="18" charset="0"/>
            </a:endParaRP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At TRP side</a:t>
            </a:r>
            <a:r>
              <a:rPr lang="en-US" altLang="zh-CN" sz="2000" b="0" dirty="0">
                <a:latin typeface="Times New Roman" pitchFamily="18" charset="0"/>
                <a:cs typeface="Times New Roman" pitchFamily="18" charset="0"/>
              </a:rPr>
              <a:t>:</a:t>
            </a:r>
          </a:p>
          <a:p>
            <a:pPr lvl="3" indent="-342900" algn="just" eaLnBrk="1" hangingPunct="1">
              <a:buFont typeface="Arial" charset="0"/>
              <a:buChar char="•"/>
              <a:defRPr/>
            </a:pP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 of DL CSI-RS is determined based on Rx beam(s) of SRS</a:t>
            </a: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Rx beam of SRS is determined based on </a:t>
            </a: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beam(s) of DL CSI-RS</a:t>
            </a:r>
          </a:p>
          <a:p>
            <a:pPr lvl="1" indent="-342900" algn="just" eaLnBrk="1" hangingPunct="1">
              <a:buFont typeface="Arial" charset="0"/>
              <a:buChar char="•"/>
              <a:defRPr/>
            </a:pPr>
            <a:r>
              <a:rPr lang="en-US" altLang="zh-CN" sz="2000" b="0" dirty="0">
                <a:latin typeface="Times New Roman" pitchFamily="18" charset="0"/>
                <a:cs typeface="Times New Roman" pitchFamily="18" charset="0"/>
              </a:rPr>
              <a:t>Use cases of UL SRS and DL </a:t>
            </a:r>
            <a:r>
              <a:rPr lang="en-US" altLang="zh-CN" sz="2000" b="0" dirty="0" smtClean="0">
                <a:latin typeface="Times New Roman" pitchFamily="18" charset="0"/>
                <a:cs typeface="Times New Roman" pitchFamily="18" charset="0"/>
              </a:rPr>
              <a:t>DMRS </a:t>
            </a:r>
            <a:r>
              <a:rPr lang="en-US" altLang="zh-CN" sz="2000" b="0" dirty="0">
                <a:latin typeface="Times New Roman" pitchFamily="18" charset="0"/>
                <a:cs typeface="Times New Roman" pitchFamily="18" charset="0"/>
              </a:rPr>
              <a:t>association</a:t>
            </a:r>
            <a:endParaRPr lang="en-US" altLang="zh-CN" sz="2000" b="0" dirty="0" smtClean="0">
              <a:latin typeface="Times New Roman" pitchFamily="18" charset="0"/>
              <a:cs typeface="Times New Roman" pitchFamily="18" charset="0"/>
            </a:endParaRPr>
          </a:p>
          <a:p>
            <a:pPr lvl="2" indent="-342900" algn="just" eaLnBrk="1" hangingPunct="1">
              <a:buFont typeface="Arial" charset="0"/>
              <a:buChar char="•"/>
              <a:defRPr/>
            </a:pPr>
            <a:r>
              <a:rPr lang="en-US" altLang="zh-CN" sz="2000" b="0" dirty="0">
                <a:latin typeface="Times New Roman" pitchFamily="18" charset="0"/>
                <a:cs typeface="Times New Roman" pitchFamily="18" charset="0"/>
              </a:rPr>
              <a:t>At UE side</a:t>
            </a:r>
            <a:r>
              <a:rPr lang="en-US" altLang="zh-CN" sz="2000" b="0" dirty="0" smtClean="0">
                <a:latin typeface="Times New Roman" pitchFamily="18" charset="0"/>
                <a:cs typeface="Times New Roman" pitchFamily="18" charset="0"/>
              </a:rPr>
              <a:t>:</a:t>
            </a:r>
            <a:endParaRPr lang="en-US" altLang="zh-CN" sz="2000" b="0" dirty="0">
              <a:latin typeface="Times New Roman" pitchFamily="18" charset="0"/>
              <a:cs typeface="Times New Roman" pitchFamily="18" charset="0"/>
            </a:endParaRP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Rx </a:t>
            </a:r>
            <a:r>
              <a:rPr lang="en-US" altLang="zh-CN" sz="2000" b="0" dirty="0">
                <a:latin typeface="Times New Roman" pitchFamily="18" charset="0"/>
                <a:cs typeface="Times New Roman" pitchFamily="18" charset="0"/>
              </a:rPr>
              <a:t>beam of DL </a:t>
            </a:r>
            <a:r>
              <a:rPr lang="en-US" altLang="zh-CN" sz="2000" b="0" dirty="0" smtClean="0">
                <a:latin typeface="Times New Roman" pitchFamily="18" charset="0"/>
                <a:cs typeface="Times New Roman" pitchFamily="18" charset="0"/>
              </a:rPr>
              <a:t>DMRS </a:t>
            </a:r>
            <a:r>
              <a:rPr lang="en-US" altLang="zh-CN" sz="2000" b="0" dirty="0">
                <a:latin typeface="Times New Roman" pitchFamily="18" charset="0"/>
                <a:cs typeface="Times New Roman" pitchFamily="18" charset="0"/>
              </a:rPr>
              <a:t>is determined based on </a:t>
            </a:r>
            <a:r>
              <a:rPr lang="en-US" altLang="zh-CN" sz="2000" b="0" dirty="0" err="1">
                <a:latin typeface="Times New Roman" pitchFamily="18" charset="0"/>
                <a:cs typeface="Times New Roman" pitchFamily="18" charset="0"/>
              </a:rPr>
              <a:t>Tx</a:t>
            </a:r>
            <a:r>
              <a:rPr lang="en-US" altLang="zh-CN" sz="2000" b="0" dirty="0">
                <a:latin typeface="Times New Roman" pitchFamily="18" charset="0"/>
                <a:cs typeface="Times New Roman" pitchFamily="18" charset="0"/>
              </a:rPr>
              <a:t> </a:t>
            </a:r>
            <a:r>
              <a:rPr lang="en-US" altLang="zh-CN" sz="2000" b="0" dirty="0" smtClean="0">
                <a:latin typeface="Times New Roman" pitchFamily="18" charset="0"/>
                <a:cs typeface="Times New Roman" pitchFamily="18" charset="0"/>
              </a:rPr>
              <a:t>beam(s) </a:t>
            </a:r>
            <a:r>
              <a:rPr lang="en-US" altLang="zh-CN" sz="2000" b="0" dirty="0">
                <a:latin typeface="Times New Roman" pitchFamily="18" charset="0"/>
                <a:cs typeface="Times New Roman" pitchFamily="18" charset="0"/>
              </a:rPr>
              <a:t>of UL </a:t>
            </a:r>
            <a:r>
              <a:rPr lang="en-US" altLang="zh-CN" sz="2000" b="0" dirty="0" smtClean="0">
                <a:latin typeface="Times New Roman" pitchFamily="18" charset="0"/>
                <a:cs typeface="Times New Roman" pitchFamily="18" charset="0"/>
              </a:rPr>
              <a:t>SRS</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At TRP </a:t>
            </a:r>
            <a:r>
              <a:rPr lang="en-US" altLang="zh-CN" sz="2000" b="0" dirty="0">
                <a:latin typeface="Times New Roman" pitchFamily="18" charset="0"/>
                <a:cs typeface="Times New Roman" pitchFamily="18" charset="0"/>
              </a:rPr>
              <a:t>side:</a:t>
            </a:r>
          </a:p>
          <a:p>
            <a:pPr lvl="3" indent="-342900" algn="just" eaLnBrk="1" hangingPunct="1">
              <a:buFont typeface="Arial" charset="0"/>
              <a:buChar char="•"/>
              <a:defRPr/>
            </a:pPr>
            <a:r>
              <a:rPr lang="en-US" altLang="zh-CN" sz="2000" b="0" dirty="0" err="1">
                <a:latin typeface="Times New Roman" pitchFamily="18" charset="0"/>
                <a:cs typeface="Times New Roman" pitchFamily="18" charset="0"/>
              </a:rPr>
              <a:t>Tx</a:t>
            </a:r>
            <a:r>
              <a:rPr lang="en-US" altLang="zh-CN" sz="2000" b="0" dirty="0">
                <a:latin typeface="Times New Roman" pitchFamily="18" charset="0"/>
                <a:cs typeface="Times New Roman" pitchFamily="18" charset="0"/>
              </a:rPr>
              <a:t> beam of DL </a:t>
            </a:r>
            <a:r>
              <a:rPr lang="en-US" altLang="zh-CN" sz="2000" b="0" dirty="0" smtClean="0">
                <a:latin typeface="Times New Roman" pitchFamily="18" charset="0"/>
                <a:cs typeface="Times New Roman" pitchFamily="18" charset="0"/>
              </a:rPr>
              <a:t>DMRS is </a:t>
            </a:r>
            <a:r>
              <a:rPr lang="en-US" altLang="zh-CN" sz="2000" b="0" dirty="0">
                <a:latin typeface="Times New Roman" pitchFamily="18" charset="0"/>
                <a:cs typeface="Times New Roman" pitchFamily="18" charset="0"/>
              </a:rPr>
              <a:t>determined based on Rx </a:t>
            </a:r>
            <a:r>
              <a:rPr lang="en-US" altLang="zh-CN" sz="2000" b="0" dirty="0" smtClean="0">
                <a:latin typeface="Times New Roman" pitchFamily="18" charset="0"/>
                <a:cs typeface="Times New Roman" pitchFamily="18" charset="0"/>
              </a:rPr>
              <a:t>beam(s) </a:t>
            </a:r>
            <a:r>
              <a:rPr lang="en-US" altLang="zh-CN" sz="2000" b="0" dirty="0">
                <a:latin typeface="Times New Roman" pitchFamily="18" charset="0"/>
                <a:cs typeface="Times New Roman" pitchFamily="18" charset="0"/>
              </a:rPr>
              <a:t>of </a:t>
            </a:r>
            <a:r>
              <a:rPr lang="en-US" altLang="zh-CN" sz="2000" b="0" dirty="0" smtClean="0">
                <a:latin typeface="Times New Roman" pitchFamily="18" charset="0"/>
                <a:cs typeface="Times New Roman" pitchFamily="18" charset="0"/>
              </a:rPr>
              <a:t>SRS</a:t>
            </a:r>
            <a:endParaRPr lang="en-US" altLang="zh-CN" sz="2000" b="0" dirty="0">
              <a:latin typeface="Times New Roman" pitchFamily="18" charset="0"/>
              <a:cs typeface="Times New Roman" pitchFamily="18" charset="0"/>
            </a:endParaRPr>
          </a:p>
        </p:txBody>
      </p:sp>
    </p:spTree>
    <p:extLst>
      <p:ext uri="{BB962C8B-B14F-4D97-AF65-F5344CB8AC3E}">
        <p14:creationId xmlns="" xmlns:p14="http://schemas.microsoft.com/office/powerpoint/2010/main" val="679975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algn="ctr"/>
            <a:r>
              <a:rPr lang="en-US" altLang="zh-CN" dirty="0">
                <a:solidFill>
                  <a:schemeClr val="tx1"/>
                </a:solidFill>
                <a:ea typeface="宋体" charset="-122"/>
              </a:rPr>
              <a:t>Proposal</a:t>
            </a:r>
            <a:endParaRPr lang="zh-CN" altLang="en-US" dirty="0">
              <a:solidFill>
                <a:schemeClr val="tx1"/>
              </a:solidFill>
              <a:ea typeface="宋体" charset="-122"/>
            </a:endParaRPr>
          </a:p>
        </p:txBody>
      </p:sp>
      <p:sp>
        <p:nvSpPr>
          <p:cNvPr id="6147" name="TextBox 3"/>
          <p:cNvSpPr txBox="1">
            <a:spLocks noChangeArrowheads="1"/>
          </p:cNvSpPr>
          <p:nvPr/>
        </p:nvSpPr>
        <p:spPr bwMode="auto">
          <a:xfrm>
            <a:off x="71438" y="987428"/>
            <a:ext cx="8986837" cy="3170099"/>
          </a:xfrm>
          <a:prstGeom prst="rect">
            <a:avLst/>
          </a:prstGeom>
          <a:noFill/>
          <a:ln w="9525">
            <a:noFill/>
            <a:miter lim="800000"/>
            <a:headEnd/>
            <a:tailEnd/>
          </a:ln>
        </p:spPr>
        <p:txBody>
          <a:bodyPr wrap="square">
            <a:spAutoFit/>
          </a:bodyPr>
          <a:lstStyle/>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For the case of beam correspondence at both </a:t>
            </a:r>
            <a:r>
              <a:rPr lang="en-US" altLang="zh-CN" sz="2000" b="0" dirty="0" err="1" smtClean="0">
                <a:latin typeface="Times New Roman" pitchFamily="18" charset="0"/>
                <a:cs typeface="Times New Roman" pitchFamily="18" charset="0"/>
              </a:rPr>
              <a:t>gNB</a:t>
            </a:r>
            <a:r>
              <a:rPr lang="en-US" altLang="zh-CN" sz="2000" b="0" dirty="0" smtClean="0">
                <a:latin typeface="Times New Roman" pitchFamily="18" charset="0"/>
                <a:cs typeface="Times New Roman" pitchFamily="18" charset="0"/>
              </a:rPr>
              <a:t> and UE, NR supports </a:t>
            </a:r>
            <a:r>
              <a:rPr lang="en-US" altLang="zh-CN" sz="2000" b="0" strike="sngStrike" dirty="0" smtClean="0">
                <a:latin typeface="Times New Roman" pitchFamily="18" charset="0"/>
                <a:cs typeface="Times New Roman" pitchFamily="18" charset="0"/>
              </a:rPr>
              <a:t> </a:t>
            </a:r>
            <a:r>
              <a:rPr lang="en-US" altLang="zh-CN" sz="2000" b="0" dirty="0" smtClean="0">
                <a:latin typeface="Times New Roman" pitchFamily="18" charset="0"/>
                <a:cs typeface="Times New Roman" pitchFamily="18" charset="0"/>
              </a:rPr>
              <a:t>association</a:t>
            </a:r>
            <a:r>
              <a:rPr lang="en-US" altLang="zh-CN" sz="2000" b="0" i="1" dirty="0" smtClean="0">
                <a:latin typeface="Times New Roman" pitchFamily="18" charset="0"/>
                <a:cs typeface="Times New Roman" pitchFamily="18" charset="0"/>
              </a:rPr>
              <a:t> </a:t>
            </a:r>
            <a:r>
              <a:rPr lang="en-US" altLang="zh-CN" sz="2000" b="0" dirty="0" smtClean="0">
                <a:latin typeface="Times New Roman" pitchFamily="18" charset="0"/>
                <a:cs typeface="Times New Roman" pitchFamily="18" charset="0"/>
              </a:rPr>
              <a:t>between </a:t>
            </a:r>
            <a:r>
              <a:rPr lang="en-US" altLang="zh-CN" sz="2000" b="0" dirty="0">
                <a:latin typeface="Times New Roman" pitchFamily="18" charset="0"/>
                <a:cs typeface="Times New Roman" pitchFamily="18" charset="0"/>
              </a:rPr>
              <a:t>UL and </a:t>
            </a:r>
            <a:r>
              <a:rPr lang="en-US" altLang="zh-CN" sz="2000" b="0" dirty="0" smtClean="0">
                <a:latin typeface="Times New Roman" pitchFamily="18" charset="0"/>
                <a:cs typeface="Times New Roman" pitchFamily="18" charset="0"/>
              </a:rPr>
              <a:t>DL RS resources and/or antenna ports of RS resources transmitted/received at the UE</a:t>
            </a:r>
          </a:p>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FFS: definition of association</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E.g. by spatial reciprocal quasi-co-location, or by explicit indication via L1 or higher layer signaling</a:t>
            </a:r>
          </a:p>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Association can be implicitly assumed (by specification) or explicitly signaled</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E.g., UL SRS/DM-RS/RACH are associated with DL CSI-RS/DM-RS/SS</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FFS: Details of explicit association signaling (if any)</a:t>
            </a:r>
          </a:p>
          <a:p>
            <a:pPr lvl="3" indent="-342900" algn="just" eaLnBrk="1" hangingPunct="1">
              <a:buFont typeface="Wingdings" charset="2"/>
              <a:buChar char="§"/>
              <a:defRPr/>
            </a:pPr>
            <a:endParaRPr lang="en-US" altLang="zh-CN" sz="2000" b="0" dirty="0" smtClean="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docProps/app.xml><?xml version="1.0" encoding="utf-8"?>
<Properties xmlns="http://schemas.openxmlformats.org/officeDocument/2006/extended-properties" xmlns:vt="http://schemas.openxmlformats.org/officeDocument/2006/docPropsVTypes">
  <Template>FinalPowerpoint</Template>
  <TotalTime>24479</TotalTime>
  <Words>329</Words>
  <Application>Microsoft Office PowerPoint</Application>
  <PresentationFormat>全屏显示(4:3)</PresentationFormat>
  <Paragraphs>35</Paragraphs>
  <Slides>4</Slides>
  <Notes>4</Notes>
  <HiddenSlides>0</HiddenSlides>
  <MMClips>0</MMClips>
  <ScaleCrop>false</ScaleCrop>
  <HeadingPairs>
    <vt:vector size="4" baseType="variant">
      <vt:variant>
        <vt:lpstr>主题</vt:lpstr>
      </vt:variant>
      <vt:variant>
        <vt:i4>3</vt:i4>
      </vt:variant>
      <vt:variant>
        <vt:lpstr>幻灯片标题</vt:lpstr>
      </vt:variant>
      <vt:variant>
        <vt:i4>4</vt:i4>
      </vt:variant>
    </vt:vector>
  </HeadingPairs>
  <TitlesOfParts>
    <vt:vector size="7" baseType="lpstr">
      <vt:lpstr>FinalPowerpoint</vt:lpstr>
      <vt:lpstr>Custom Design</vt:lpstr>
      <vt:lpstr>1_Custom Design</vt:lpstr>
      <vt:lpstr>Way Forward on RS association for UL and DL beam management</vt:lpstr>
      <vt:lpstr>Background</vt:lpstr>
      <vt:lpstr>Background</vt:lpstr>
      <vt:lpstr>Proposal</vt:lpstr>
    </vt:vector>
  </TitlesOfParts>
  <Company>Texas Instruments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TTI Shortening</dc:title>
  <dc:creator>Workman</dc:creator>
  <cp:lastModifiedBy>Windows 用户</cp:lastModifiedBy>
  <cp:revision>2409</cp:revision>
  <dcterms:created xsi:type="dcterms:W3CDTF">2007-12-19T20:51:45Z</dcterms:created>
  <dcterms:modified xsi:type="dcterms:W3CDTF">2017-04-06T01:08:28Z</dcterms:modified>
</cp:coreProperties>
</file>