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WG1#88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bis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USA,3rd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R1-1706414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c</a:t>
            </a:r>
            <a:r>
              <a:rPr kumimoji="0" lang="en-US" altLang="ko-K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hannel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coding for very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s</a:t>
            </a:r>
            <a:r>
              <a:rPr kumimoji="0" lang="en-US" altLang="ko-KR" sz="4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mall block sizes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, CATT, 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ZTE, ZTE Microelectronics, Coherent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Logix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InterDigital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19200"/>
            <a:ext cx="85344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u="sng" dirty="0" smtClean="0"/>
              <a:t>Agreement</a:t>
            </a:r>
            <a:r>
              <a:rPr lang="en-US" altLang="zh-CN" sz="2000" b="1" i="1" u="sng" dirty="0"/>
              <a:t>: </a:t>
            </a:r>
            <a:r>
              <a:rPr lang="en-US" altLang="zh-CN" sz="2000" b="1" i="1" u="sng" dirty="0" smtClean="0"/>
              <a:t>(RAN1 #87)</a:t>
            </a:r>
            <a:endParaRPr lang="en-US" sz="2000" i="1" dirty="0" smtClean="0"/>
          </a:p>
          <a:p>
            <a:pPr lvl="0"/>
            <a:r>
              <a:rPr lang="en-GB" altLang="zh-CN" i="1" dirty="0"/>
              <a:t>UL control information for </a:t>
            </a:r>
            <a:r>
              <a:rPr lang="en-GB" altLang="zh-CN" i="1" dirty="0" err="1"/>
              <a:t>eMBB</a:t>
            </a:r>
            <a:endParaRPr lang="zh-CN" altLang="zh-CN" i="1" dirty="0"/>
          </a:p>
          <a:p>
            <a:pPr lvl="1"/>
            <a:r>
              <a:rPr lang="en-GB" altLang="zh-CN" i="1" dirty="0"/>
              <a:t>Adopt Polar Coding (except FFS for very small block lengths where repetition/block coding may be preferred)</a:t>
            </a:r>
            <a:endParaRPr lang="zh-CN" altLang="zh-CN" i="1" dirty="0"/>
          </a:p>
          <a:p>
            <a:pPr lvl="0"/>
            <a:r>
              <a:rPr lang="en-GB" altLang="zh-CN" i="1" dirty="0"/>
              <a:t>DL control information for </a:t>
            </a:r>
            <a:r>
              <a:rPr lang="en-GB" altLang="zh-CN" i="1" dirty="0" err="1"/>
              <a:t>eMBB</a:t>
            </a:r>
            <a:endParaRPr lang="zh-CN" altLang="zh-CN" i="1" dirty="0"/>
          </a:p>
          <a:p>
            <a:pPr lvl="1"/>
            <a:r>
              <a:rPr lang="en-GB" altLang="zh-CN" i="1" dirty="0"/>
              <a:t>Working Assumption to adopt Polar Coding (except FFS for very small block lengths where repetition/block coding may be preferred)</a:t>
            </a:r>
            <a:endParaRPr lang="zh-CN" altLang="zh-CN" i="1" dirty="0"/>
          </a:p>
          <a:p>
            <a:r>
              <a:rPr lang="en-GB" altLang="zh-CN" i="1" dirty="0"/>
              <a:t>To be confirmed unless significant issues are identified by the RAN1 Jan ad-hoc in relation to performance, latency, power consumption and implementation complexity</a:t>
            </a:r>
            <a:r>
              <a:rPr lang="en-GB" altLang="zh-CN" i="1" dirty="0" smtClean="0"/>
              <a:t>.</a:t>
            </a:r>
          </a:p>
          <a:p>
            <a:endParaRPr lang="en-GB" dirty="0"/>
          </a:p>
          <a:p>
            <a:r>
              <a:rPr lang="en-GB" altLang="zh-CN" sz="2000" b="1" i="1" u="sng" dirty="0"/>
              <a:t>Conclusion: </a:t>
            </a:r>
            <a:r>
              <a:rPr lang="en-GB" altLang="zh-CN" sz="2000" b="1" i="1" u="sng" dirty="0" smtClean="0"/>
              <a:t>(RAN1 #88)</a:t>
            </a:r>
            <a:endParaRPr lang="zh-CN" altLang="zh-CN" sz="2000" i="1" dirty="0"/>
          </a:p>
          <a:p>
            <a:r>
              <a:rPr lang="en-GB" altLang="zh-CN" i="1" dirty="0" smtClean="0"/>
              <a:t>For very small block </a:t>
            </a:r>
            <a:r>
              <a:rPr lang="en-GB" altLang="zh-CN" i="1" dirty="0"/>
              <a:t>lengths:</a:t>
            </a:r>
            <a:endParaRPr lang="zh-CN" altLang="zh-CN" i="1" dirty="0"/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GB" altLang="zh-CN" i="1" dirty="0"/>
              <a:t>For evaluations to be submitted to RAN1#88bis of channel code for very small block lengths, evaluate both BLER and error detection capability for comparison</a:t>
            </a:r>
            <a:endParaRPr lang="zh-CN" altLang="zh-CN" i="1" dirty="0"/>
          </a:p>
          <a:p>
            <a:pPr marL="1200150" lvl="2" indent="-285750">
              <a:buFont typeface="Calibri" panose="020F0502020204030204" pitchFamily="34" charset="0"/>
              <a:buChar char="•"/>
            </a:pPr>
            <a:r>
              <a:rPr lang="en-GB" altLang="zh-CN" i="1" dirty="0"/>
              <a:t>FFS the error detection targets</a:t>
            </a:r>
            <a:endParaRPr lang="zh-CN" altLang="zh-CN" i="1" dirty="0"/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GB" altLang="zh-CN" i="1" dirty="0"/>
              <a:t>FFS whether the receiver knows in each case whether a </a:t>
            </a:r>
            <a:r>
              <a:rPr lang="en-GB" altLang="zh-CN" i="1" dirty="0" err="1"/>
              <a:t>codeword</a:t>
            </a:r>
            <a:r>
              <a:rPr lang="en-GB" altLang="zh-CN" i="1" dirty="0"/>
              <a:t> is transmitted and the format thereof</a:t>
            </a:r>
            <a:endParaRPr lang="zh-CN" altLang="zh-CN" i="1" dirty="0"/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GB" altLang="zh-CN" i="1" dirty="0"/>
              <a:t>FFS whether the coding scheme is the same on control and data physical channels</a:t>
            </a:r>
            <a:endParaRPr lang="zh-CN" altLang="zh-CN" i="1" dirty="0"/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GB" altLang="zh-CN" i="1" dirty="0"/>
              <a:t>FFS the details </a:t>
            </a:r>
            <a:r>
              <a:rPr lang="en-GB" altLang="zh-CN" dirty="0"/>
              <a:t>of the selection criteria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192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u="sng" dirty="0" smtClean="0"/>
              <a:t>Performance</a:t>
            </a:r>
            <a:endParaRPr lang="zh-CN" altLang="zh-CN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1" y="1758926"/>
            <a:ext cx="5274310" cy="395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019800" y="5666741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M=48, K=12 to 22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09666" y="5666741"/>
            <a:ext cx="1845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</a:rPr>
              <a:t>M=20, K=2 to 13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89634"/>
            <a:ext cx="5486400" cy="38771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57060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Adopt the following channel coding schemes </a:t>
            </a:r>
            <a:r>
              <a:rPr lang="en-GB" sz="24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for very small block lengths of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 smtClean="0">
                <a:cs typeface="Times New Roman" panose="02020603050405020304" pitchFamily="18" charset="0"/>
              </a:rPr>
              <a:t>Repetition for 1 information bit, if channel coding is applied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 smtClean="0">
                <a:cs typeface="Times New Roman" panose="02020603050405020304" pitchFamily="18" charset="0"/>
              </a:rPr>
              <a:t>Simplex for 2 information bits</a:t>
            </a:r>
            <a:r>
              <a:rPr lang="en-GB" altLang="zh-CN" sz="2400" dirty="0" smtClean="0">
                <a:cs typeface="Times New Roman" panose="02020603050405020304" pitchFamily="18" charset="0"/>
              </a:rPr>
              <a:t>, if channel coding is applied</a:t>
            </a:r>
            <a:endParaRPr lang="en-GB" sz="2400" dirty="0" smtClean="0">
              <a:cs typeface="Times New Roman" panose="02020603050405020304" pitchFamily="18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 smtClean="0">
                <a:cs typeface="Times New Roman" panose="02020603050405020304" pitchFamily="18" charset="0"/>
              </a:rPr>
              <a:t>FFS between polar and RM codes for 3 – 11 information bits</a:t>
            </a:r>
            <a:endParaRPr lang="en-GB" altLang="zh-CN" sz="2400" dirty="0" smtClean="0">
              <a:cs typeface="Times New Roman" panose="02020603050405020304" pitchFamily="18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 smtClean="0">
                <a:cs typeface="Times New Roman" panose="02020603050405020304" pitchFamily="18" charset="0"/>
              </a:rPr>
              <a:t>Polar codes for </a:t>
            </a:r>
            <a:r>
              <a:rPr lang="en-GB" altLang="zh-CN" sz="2400" dirty="0">
                <a:cs typeface="Times New Roman" panose="02020603050405020304" pitchFamily="18" charset="0"/>
              </a:rPr>
              <a:t>K&gt;=</a:t>
            </a:r>
            <a:r>
              <a:rPr lang="en-GB" altLang="zh-CN" sz="2400" dirty="0" smtClean="0">
                <a:cs typeface="Times New Roman" panose="02020603050405020304" pitchFamily="18" charset="0"/>
              </a:rPr>
              <a:t>12 information bits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279</Words>
  <Application>Microsoft Office PowerPoint</Application>
  <PresentationFormat>全屏显示(4:3)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幻灯片 2</vt:lpstr>
      <vt:lpstr>幻灯片 3</vt:lpstr>
      <vt:lpstr>幻灯片 4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Huawei-2017-02-24</cp:lastModifiedBy>
  <cp:revision>50</cp:revision>
  <dcterms:created xsi:type="dcterms:W3CDTF">2017-02-13T20:51:48Z</dcterms:created>
  <dcterms:modified xsi:type="dcterms:W3CDTF">2017-04-06T00:40:16Z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(2)7Tz1QyfaW/Sl8ghc7H4lUD9Pdedgc8qVMz3KRdFh0Zg3vOSElDgJwee3DIfgUpjCn43U8lEk
kYDH9gDufYcKfIfjc2zFWOHmN6d3a3WYgJauW/a7CY9b4Y3/PJ3lXaO1yUykshNVj/s2Tc+Y
3PLsZNsJ5SKdlMnDzOkTQjWnEPaxs3pPC6lkRxIhDFsbiy1ty4c9B/G5f5Qz+psdUbFlJd3x
WhvRAwVL+8CL3V5USi</vt:lpwstr>
  </property>
  <property fmtid="{D5CDD505-2E9C-101B-9397-08002B2CF9AE}" pid="3" name="_2015_ms_pID_7253431">
    <vt:lpwstr>kMybzNQubPMnln9ypHqFgAP9z9RCqWfTr3CNZR26B3RXuAN8+6EPvI
H0QHNotXsYNk+CpGt4qBhrlE1Bdh0jYttpKO2EmK7FF/zNAELHuS9PPRne82hGFS72QIglWH
bQy7sTLWj0JFygWieM1efWIJghBezlFO48R66BOUUphPqH4zD/R8+VhgFKW9nlP5Ov+K+Sv4
Sv/kMNsQoACpf02m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1491439202</vt:lpwstr>
  </property>
</Properties>
</file>