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on increased PDSCH spectral efficiency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88bis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- 7th, April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R1-1706410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3300" dirty="0" smtClean="0">
                <a:ea typeface="MS Mincho"/>
                <a:cs typeface="Times" panose="02020603050405020304" pitchFamily="18" charset="0"/>
              </a:rPr>
              <a:t>64QAM is supported by </a:t>
            </a:r>
            <a:r>
              <a:rPr lang="en-US" sz="3300" dirty="0" err="1" smtClean="0">
                <a:ea typeface="MS Mincho"/>
                <a:cs typeface="Times" panose="02020603050405020304" pitchFamily="18" charset="0"/>
              </a:rPr>
              <a:t>efeMTC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 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UEs for non-repeated </a:t>
            </a:r>
            <a:r>
              <a:rPr lang="en-US" sz="3300" dirty="0" err="1" smtClean="0">
                <a:ea typeface="MS Mincho"/>
                <a:cs typeface="Times" panose="02020603050405020304" pitchFamily="18" charset="0"/>
              </a:rPr>
              <a:t>unicast</a:t>
            </a:r>
            <a:r>
              <a:rPr lang="en-US" sz="3300" dirty="0" smtClean="0">
                <a:ea typeface="MS Mincho"/>
                <a:cs typeface="Times" panose="02020603050405020304" pitchFamily="18" charset="0"/>
              </a:rPr>
              <a:t> PDSCH in CE Mode A.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ea typeface="MS Mincho"/>
                <a:cs typeface="Times" panose="02020603050405020304" pitchFamily="18" charset="0"/>
              </a:rPr>
              <a:t>An optional capability for BL UE is introduced.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ea typeface="MS Mincho"/>
                <a:cs typeface="Times" panose="02020603050405020304" pitchFamily="18" charset="0"/>
              </a:rPr>
              <a:t>The feature is enabled/disabled by eNB via UE-specific signaling.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ea typeface="MS Mincho"/>
                <a:cs typeface="Times" panose="02020603050405020304" pitchFamily="18" charset="0"/>
              </a:rPr>
              <a:t>Unless enabled, UE shall assume no use of 64QAM.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ea typeface="MS Mincho"/>
                <a:cs typeface="Times" panose="02020603050405020304" pitchFamily="18" charset="0"/>
              </a:rPr>
              <a:t>The MCS field in DCI format 6-1A is [FFS: 4 or 5 bits].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400" dirty="0" smtClean="0">
                <a:ea typeface="MS Mincho"/>
                <a:cs typeface="Times" panose="02020603050405020304" pitchFamily="18" charset="0"/>
              </a:rPr>
              <a:t>The max TBS for each UE category and max PDSCH channel bandwidth support is the same as Rel-14.</a:t>
            </a:r>
          </a:p>
          <a:p>
            <a:pPr marL="1714500" lvl="3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sz="2000" dirty="0" smtClean="0">
                <a:ea typeface="MS Mincho"/>
                <a:cs typeface="Times" panose="02020603050405020304" pitchFamily="18" charset="0"/>
              </a:rPr>
              <a:t>This implies that </a:t>
            </a:r>
            <a:r>
              <a:rPr lang="en-GB" sz="2000" dirty="0" err="1" smtClean="0">
                <a:ea typeface="MS Mincho"/>
                <a:cs typeface="Times" panose="02020603050405020304" pitchFamily="18" charset="0"/>
              </a:rPr>
              <a:t>N_soft</a:t>
            </a:r>
            <a:r>
              <a:rPr lang="en-GB" sz="2000" dirty="0" smtClean="0">
                <a:ea typeface="MS Mincho"/>
                <a:cs typeface="Times" panose="02020603050405020304" pitchFamily="18" charset="0"/>
              </a:rPr>
              <a:t> is also the same as Rel-14.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800" dirty="0" smtClean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FFS details of MCS, TBS and CQI tables for the support of 64QAM.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138</Words>
  <Application>Microsoft Office PowerPoint</Application>
  <PresentationFormat>自定义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increased PDSCH spectral efficiency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Luochao (Chao)</cp:lastModifiedBy>
  <cp:revision>62</cp:revision>
  <dcterms:created xsi:type="dcterms:W3CDTF">2017-02-13T09:47:42Z</dcterms:created>
  <dcterms:modified xsi:type="dcterms:W3CDTF">2017-04-04T22:39:36Z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(2)6ebg7phGpUKYVJEimsCMBgi5W66aQ0X9fNbdM3i169c0onUv+D4hyqsJ2ADeoQuir//YHiB6
PyM6Bs7FrZiCwRoXoUyuFa2Eb+2sgHA4g11OPXP6ETLzkBHoL8xlzVwSUzM+CEZ1mutFylJD
JCfMu6iFzrMuSsd8qHcV8BL8wmlaUsuC34TpCdNbgv8hIZd5b1YAvgECJRdroiUhprMF1h1l
VVRHQVn+o6XcUPHWaZ</vt:lpwstr>
  </property>
  <property fmtid="{D5CDD505-2E9C-101B-9397-08002B2CF9AE}" pid="4" name="_2015_ms_pID_7253431">
    <vt:lpwstr>Mb1wtD4aQvugqPNe6jrbYgfQ7/36bOAI2JrTBbgYfq1YDCTlYgN5BD
gCCP7h1UE6kA/a6wud+smdy+B124fbQAR+chxUUET/98KaOQwdKe43HbRymenePCf0AVcdq1
Tx0k76+iJEtfkF/JQCvkqU6km1TfXFeNOJNIPXc1CYZLrdVXzspNK8mfQ5NSH/339es=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1491345547</vt:lpwstr>
  </property>
</Properties>
</file>