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396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Mitsubishi, Qualcomm, Interdigital, </a:t>
            </a:r>
            <a:r>
              <a:rPr lang="en-US" dirty="0" err="1"/>
              <a:t>Spreadtrum</a:t>
            </a:r>
            <a:r>
              <a:rPr lang="en-US" dirty="0"/>
              <a:t>, NTT </a:t>
            </a:r>
            <a:r>
              <a:rPr lang="en-US" dirty="0" err="1"/>
              <a:t>Docomo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PTRS for DFT-S-OFDM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8.1.2.4.3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R1-1706328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615174"/>
            <a:ext cx="11135785" cy="4581345"/>
          </a:xfrm>
        </p:spPr>
        <p:txBody>
          <a:bodyPr>
            <a:normAutofit/>
          </a:bodyPr>
          <a:lstStyle/>
          <a:p>
            <a:pPr lvl="0"/>
            <a:r>
              <a:rPr lang="fr-FR" dirty="0"/>
              <a:t>NR </a:t>
            </a:r>
            <a:r>
              <a:rPr lang="fr-FR" dirty="0" err="1"/>
              <a:t>considers</a:t>
            </a:r>
            <a:r>
              <a:rPr lang="fr-FR" dirty="0"/>
              <a:t> </a:t>
            </a:r>
            <a:r>
              <a:rPr lang="fr-FR" dirty="0" err="1"/>
              <a:t>frequency</a:t>
            </a:r>
            <a:r>
              <a:rPr lang="fr-FR" dirty="0"/>
              <a:t> offset and PN compensation for </a:t>
            </a:r>
            <a:r>
              <a:rPr lang="fr-FR" dirty="0" err="1"/>
              <a:t>DFTsOFDM</a:t>
            </a:r>
            <a:endParaRPr lang="sv-SE" dirty="0"/>
          </a:p>
          <a:p>
            <a:pPr lvl="1"/>
            <a:r>
              <a:rPr lang="fr-FR" dirty="0"/>
              <a:t>FFS the exact </a:t>
            </a:r>
            <a:r>
              <a:rPr lang="fr-FR" dirty="0" err="1"/>
              <a:t>method</a:t>
            </a:r>
            <a:r>
              <a:rPr lang="fr-FR" dirty="0"/>
              <a:t> (</a:t>
            </a:r>
            <a:r>
              <a:rPr lang="fr-FR" dirty="0" err="1"/>
              <a:t>e.g</a:t>
            </a:r>
            <a:r>
              <a:rPr lang="fr-FR" dirty="0"/>
              <a:t>. </a:t>
            </a:r>
            <a:r>
              <a:rPr lang="fr-FR" dirty="0" err="1"/>
              <a:t>pre</a:t>
            </a:r>
            <a:r>
              <a:rPr lang="fr-FR" dirty="0"/>
              <a:t>-DFT /post-DFT insertion of PT-RS, </a:t>
            </a:r>
            <a:r>
              <a:rPr lang="fr-FR" dirty="0" err="1"/>
              <a:t>blind</a:t>
            </a:r>
            <a:r>
              <a:rPr lang="fr-FR" dirty="0"/>
              <a:t> </a:t>
            </a:r>
            <a:r>
              <a:rPr lang="fr-FR" dirty="0" err="1"/>
              <a:t>detection</a:t>
            </a:r>
            <a:r>
              <a:rPr lang="fr-FR" dirty="0"/>
              <a:t>, DM-RS)</a:t>
            </a:r>
            <a:endParaRPr lang="sv-SE" dirty="0"/>
          </a:p>
          <a:p>
            <a:pPr lvl="1"/>
            <a:r>
              <a:rPr lang="fr-FR" dirty="0" err="1"/>
              <a:t>Consider</a:t>
            </a:r>
            <a:r>
              <a:rPr lang="fr-FR" dirty="0"/>
              <a:t> </a:t>
            </a:r>
            <a:r>
              <a:rPr lang="fr-FR" dirty="0" err="1"/>
              <a:t>receiver</a:t>
            </a:r>
            <a:r>
              <a:rPr lang="fr-FR" dirty="0"/>
              <a:t> </a:t>
            </a:r>
            <a:r>
              <a:rPr lang="fr-FR" dirty="0" err="1"/>
              <a:t>complexity</a:t>
            </a:r>
            <a:r>
              <a:rPr lang="fr-FR" dirty="0"/>
              <a:t>, PAPR, modulation </a:t>
            </a:r>
            <a:r>
              <a:rPr lang="fr-FR" dirty="0" err="1"/>
              <a:t>order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supported</a:t>
            </a:r>
            <a:r>
              <a:rPr lang="fr-FR" dirty="0"/>
              <a:t>, </a:t>
            </a:r>
            <a:r>
              <a:rPr lang="fr-FR" dirty="0" err="1"/>
              <a:t>etc</a:t>
            </a:r>
            <a:r>
              <a:rPr lang="fr-FR" b="1" dirty="0"/>
              <a:t> </a:t>
            </a:r>
            <a:endParaRPr lang="sv-SE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Uplink PTRS for DFT-s-OFDM waveform is supported</a:t>
            </a:r>
          </a:p>
          <a:p>
            <a:pPr lvl="1"/>
            <a:r>
              <a:rPr lang="en-GB" dirty="0"/>
              <a:t>The presence of UL PTRS for DFT-s-OFDM is configured in a UE-specific manner</a:t>
            </a:r>
            <a:endParaRPr lang="sv-SE" dirty="0"/>
          </a:p>
          <a:p>
            <a:pPr lvl="1"/>
            <a:r>
              <a:rPr lang="en-GB" dirty="0"/>
              <a:t>The UL PTRS is inserted before the DFT (pre-DFT PTRS)</a:t>
            </a:r>
            <a:endParaRPr lang="sv-SE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89</TotalTime>
  <Words>129</Words>
  <Application>Microsoft Office PowerPoint</Application>
  <PresentationFormat>Widescreen</PresentationFormat>
  <Paragraphs>22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Ericsson Capital TT</vt:lpstr>
      <vt:lpstr>PresentationTemplate2011</vt:lpstr>
      <vt:lpstr>WF on PTRS for DFT-S-OFDM</vt:lpstr>
      <vt:lpstr>Previous agreements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/>
  <cp:keywords/>
  <dc:description>Rev PA1</dc:description>
  <cp:lastModifiedBy>Mattias Frenne</cp:lastModifiedBy>
  <cp:revision>17</cp:revision>
  <dcterms:created xsi:type="dcterms:W3CDTF">2017-03-31T09:46:41Z</dcterms:created>
  <dcterms:modified xsi:type="dcterms:W3CDTF">2017-04-04T21:04:48Z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