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Sidelink Power Control </a:t>
            </a:r>
            <a:r>
              <a:rPr lang="en-US" sz="4000" dirty="0"/>
              <a:t>for </a:t>
            </a:r>
            <a:r>
              <a:rPr lang="en-US" sz="4000" dirty="0" smtClean="0"/>
              <a:t>Wearable/</a:t>
            </a:r>
            <a:r>
              <a:rPr lang="en-US" sz="4000" dirty="0" err="1" smtClean="0"/>
              <a:t>IoT</a:t>
            </a:r>
            <a:r>
              <a:rPr lang="en-US" sz="4000" dirty="0" smtClean="0"/>
              <a:t> Use Cases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</a:t>
            </a:r>
            <a:r>
              <a:rPr lang="en-US" altLang="zh-CN" smtClean="0"/>
              <a:t>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R1-1706242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Spokane, USA, 3rd - 7th April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7.2.9.3.3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Wearable </a:t>
            </a:r>
            <a:r>
              <a:rPr lang="en-US" sz="2800" dirty="0"/>
              <a:t>UEs (remote UEs) are often located in proximity of relay </a:t>
            </a:r>
            <a:r>
              <a:rPr lang="en-US" sz="2800" dirty="0" smtClean="0"/>
              <a:t>UEs (</a:t>
            </a:r>
            <a:r>
              <a:rPr lang="en-US" sz="2800" dirty="0"/>
              <a:t>assisting terminals)</a:t>
            </a:r>
            <a:endParaRPr lang="ru-RU" sz="2800" dirty="0"/>
          </a:p>
          <a:p>
            <a:pPr lvl="0"/>
            <a:r>
              <a:rPr lang="en-US" sz="2800" dirty="0"/>
              <a:t>Proximity of remote UE and relay UE can be utilized for more efficient operation on </a:t>
            </a:r>
            <a:r>
              <a:rPr lang="en-US" sz="2800" dirty="0" err="1"/>
              <a:t>sidelink</a:t>
            </a:r>
            <a:r>
              <a:rPr lang="en-US" sz="2800" dirty="0"/>
              <a:t> in terms of </a:t>
            </a:r>
            <a:r>
              <a:rPr lang="en-US" sz="2800" dirty="0" smtClean="0"/>
              <a:t>UE </a:t>
            </a:r>
            <a:r>
              <a:rPr lang="en-US" sz="2800" dirty="0"/>
              <a:t>power consumption, </a:t>
            </a:r>
            <a:r>
              <a:rPr lang="en-US" sz="2800" dirty="0" smtClean="0"/>
              <a:t>interference level to </a:t>
            </a:r>
            <a:r>
              <a:rPr lang="en-US" sz="2800" dirty="0"/>
              <a:t>WAN or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, if proper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power control is enabled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Sidelink </a:t>
            </a:r>
            <a:r>
              <a:rPr lang="en-US" dirty="0"/>
              <a:t>power control </a:t>
            </a:r>
            <a:r>
              <a:rPr lang="en-US" dirty="0" smtClean="0"/>
              <a:t>taking into account propagation characteristics between Relay UE and Remote UE is </a:t>
            </a:r>
            <a:r>
              <a:rPr lang="en-US" dirty="0"/>
              <a:t>supported</a:t>
            </a:r>
            <a:endParaRPr lang="ru-RU" dirty="0"/>
          </a:p>
          <a:p>
            <a:pPr lvl="1"/>
            <a:r>
              <a:rPr lang="en-US" dirty="0" smtClean="0"/>
              <a:t>Propagation characteristics can include sidelink pathloss, received signal quality, interference level etc.</a:t>
            </a:r>
          </a:p>
          <a:p>
            <a:pPr lvl="1"/>
            <a:r>
              <a:rPr lang="en-US" dirty="0" smtClean="0"/>
              <a:t>FFS </a:t>
            </a:r>
            <a:r>
              <a:rPr lang="en-US" dirty="0"/>
              <a:t>details of sidelink power control operation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Sidelink Power Control for Wearable/IoT Use Cases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491284e7-927b-4e82-a058-eba14f596777</vt:lpwstr>
  </property>
  <property fmtid="{D5CDD505-2E9C-101B-9397-08002B2CF9AE}" pid="3" name="CTP_TimeStamp">
    <vt:lpwstr>2017-04-03 16:15:08Z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