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927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417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0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566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62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282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589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846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636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826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594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E52AA-4F07-4A4E-93CF-FC33225F1AF8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370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WF on </a:t>
            </a:r>
            <a:r>
              <a:rPr lang="en-GB" b="1" dirty="0" smtClean="0"/>
              <a:t>IMR resources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Nokia, Samsung, </a:t>
            </a:r>
            <a:r>
              <a:rPr lang="fi-FI" dirty="0" err="1" smtClean="0"/>
              <a:t>Mediatek</a:t>
            </a:r>
            <a:r>
              <a:rPr lang="fi-FI" dirty="0" smtClean="0"/>
              <a:t>, CATT</a:t>
            </a:r>
            <a:r>
              <a:rPr lang="fi-FI" smtClean="0"/>
              <a:t>, ASB</a:t>
            </a:r>
            <a:endParaRPr 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1794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#88</a:t>
            </a:r>
            <a:endParaRPr lang="en-US" altLang="ja-JP" dirty="0"/>
          </a:p>
          <a:p>
            <a:r>
              <a:rPr lang="en-US" altLang="ja-JP" dirty="0"/>
              <a:t>Athens, Greece, 13th - 17th February </a:t>
            </a:r>
            <a:r>
              <a:rPr lang="en-US" altLang="ja-JP" dirty="0" smtClean="0"/>
              <a:t>2017</a:t>
            </a:r>
          </a:p>
          <a:p>
            <a:r>
              <a:rPr kumimoji="1" lang="en-US" altLang="ja-JP" dirty="0" smtClean="0"/>
              <a:t>Agenda</a:t>
            </a:r>
            <a:r>
              <a:rPr kumimoji="1" lang="en-US" altLang="ja-JP" dirty="0"/>
              <a:t>: </a:t>
            </a:r>
            <a:r>
              <a:rPr kumimoji="1" lang="en-US" altLang="ja-JP" dirty="0" smtClean="0"/>
              <a:t>8.1.2.3.5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879162" y="205378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R1-1703891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14953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612"/>
            <a:ext cx="10515600" cy="1017360"/>
          </a:xfrm>
        </p:spPr>
        <p:txBody>
          <a:bodyPr/>
          <a:lstStyle/>
          <a:p>
            <a:pPr algn="ctr"/>
            <a:r>
              <a:rPr lang="da-DK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5395"/>
            <a:ext cx="10515600" cy="5271862"/>
          </a:xfrm>
        </p:spPr>
        <p:txBody>
          <a:bodyPr>
            <a:normAutofit/>
          </a:bodyPr>
          <a:lstStyle/>
          <a:p>
            <a:pPr lvl="0"/>
            <a:r>
              <a:rPr lang="en-GB" sz="2400" dirty="0"/>
              <a:t>In RAN1 NR </a:t>
            </a:r>
            <a:r>
              <a:rPr lang="en-GB" sz="2400" dirty="0" err="1"/>
              <a:t>adhoc</a:t>
            </a:r>
            <a:r>
              <a:rPr lang="en-GB" sz="2400" dirty="0"/>
              <a:t>, following agreement was made.</a:t>
            </a:r>
          </a:p>
          <a:p>
            <a:pPr marL="457200" lvl="1" indent="0">
              <a:buNone/>
            </a:pPr>
            <a:r>
              <a:rPr lang="en-GB" b="1" u="sng" dirty="0" smtClean="0"/>
              <a:t>Agreements</a:t>
            </a:r>
            <a:r>
              <a:rPr lang="en-GB" b="1" u="sng" dirty="0"/>
              <a:t>:</a:t>
            </a:r>
            <a:endParaRPr lang="en-GB" dirty="0"/>
          </a:p>
          <a:p>
            <a:pPr lvl="1"/>
            <a:r>
              <a:rPr lang="en-GB" dirty="0"/>
              <a:t>For NR, support at least two types of resources used for interference measurement in CSI configuration based on the following candidates:</a:t>
            </a:r>
          </a:p>
          <a:p>
            <a:pPr lvl="1"/>
            <a:r>
              <a:rPr lang="en-GB" dirty="0"/>
              <a:t>ZP CSI-RS, NZP CSI-RS, DMRS</a:t>
            </a:r>
          </a:p>
          <a:p>
            <a:pPr lvl="1"/>
            <a:r>
              <a:rPr lang="en-GB" dirty="0"/>
              <a:t>Including independent or joint usage of any combination of the above three candidates</a:t>
            </a:r>
          </a:p>
          <a:p>
            <a:pPr lvl="1"/>
            <a:r>
              <a:rPr lang="en-GB" dirty="0"/>
              <a:t>Selection is to be done in RAN1#88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Interference </a:t>
            </a:r>
            <a:r>
              <a:rPr lang="en-GB" dirty="0"/>
              <a:t>measurements need to consider a unified operation for NR scenarios and have FW compatibility, </a:t>
            </a:r>
            <a:r>
              <a:rPr lang="en-GB" dirty="0" smtClean="0"/>
              <a:t>e.g. </a:t>
            </a:r>
            <a:r>
              <a:rPr lang="en-GB" dirty="0"/>
              <a:t>consider single cell interference, MU interference, </a:t>
            </a:r>
            <a:r>
              <a:rPr lang="en-GB" dirty="0" err="1"/>
              <a:t>CoMP</a:t>
            </a:r>
            <a:r>
              <a:rPr lang="en-GB" dirty="0"/>
              <a:t> operation, flexible TDD, etc</a:t>
            </a:r>
            <a:r>
              <a:rPr lang="en-GB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7014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612"/>
            <a:ext cx="10515600" cy="1017360"/>
          </a:xfrm>
        </p:spPr>
        <p:txBody>
          <a:bodyPr/>
          <a:lstStyle/>
          <a:p>
            <a:pPr algn="ctr"/>
            <a:r>
              <a:rPr lang="da-DK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5395"/>
            <a:ext cx="10515600" cy="5271862"/>
          </a:xfrm>
        </p:spPr>
        <p:txBody>
          <a:bodyPr>
            <a:normAutofit/>
          </a:bodyPr>
          <a:lstStyle/>
          <a:p>
            <a:pPr lvl="0"/>
            <a:r>
              <a:rPr lang="en-GB" dirty="0" smtClean="0"/>
              <a:t>IMR </a:t>
            </a:r>
            <a:r>
              <a:rPr lang="en-GB" dirty="0"/>
              <a:t>at a UE consists of ZP resources which may  overlap  with   RS/channels at another node (either a gNB or UE).</a:t>
            </a:r>
          </a:p>
          <a:p>
            <a:pPr lvl="1"/>
            <a:r>
              <a:rPr lang="en-GB" dirty="0" smtClean="0"/>
              <a:t>E.g</a:t>
            </a:r>
            <a:r>
              <a:rPr lang="en-GB" dirty="0"/>
              <a:t>. the IMR may overlap with ZP CSI-RS, NZP CSI-RS, PDSCH/PUSCH, DL/UL DMRS, SRS, etc. </a:t>
            </a:r>
          </a:p>
        </p:txBody>
      </p:sp>
    </p:spTree>
    <p:extLst>
      <p:ext uri="{BB962C8B-B14F-4D97-AF65-F5344CB8AC3E}">
        <p14:creationId xmlns:p14="http://schemas.microsoft.com/office/powerpoint/2010/main" val="2236281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3363</TotalTime>
  <Words>176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Theme</vt:lpstr>
      <vt:lpstr>WF on IMR resources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Forward: Network based ICIC for NR</dc:title>
  <dc:creator>Soret, Beatriz (Nokia - DK/Aalborg)</dc:creator>
  <cp:lastModifiedBy>Mihai Enescu</cp:lastModifiedBy>
  <cp:revision>31</cp:revision>
  <dcterms:created xsi:type="dcterms:W3CDTF">2016-08-16T09:42:59Z</dcterms:created>
  <dcterms:modified xsi:type="dcterms:W3CDTF">2017-02-15T13:33:37Z</dcterms:modified>
</cp:coreProperties>
</file>