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0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65" autoAdjust="0"/>
    <p:restoredTop sz="94272" autoAdjust="0"/>
  </p:normalViewPr>
  <p:slideViewPr>
    <p:cSldViewPr snapToGrid="0">
      <p:cViewPr varScale="1">
        <p:scale>
          <a:sx n="74" d="100"/>
          <a:sy n="74" d="100"/>
        </p:scale>
        <p:origin x="40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819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B839E-76BD-4AE1-BBC2-E46A4A3F98EF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377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cs typeface="Calibri" pitchFamily="34" charset="0"/>
              </a:rPr>
              <a:t>3GPP TSG RAN WG1 Meeting #88                                      			</a:t>
            </a:r>
            <a:r>
              <a:rPr lang="en-GB" altLang="zh-CN" sz="2400" b="1" dirty="0" smtClean="0">
                <a:solidFill>
                  <a:prstClr val="black"/>
                </a:solidFill>
                <a:cs typeface="Calibri" pitchFamily="34" charset="0"/>
              </a:rPr>
              <a:t>R1-170</a:t>
            </a:r>
            <a:r>
              <a:rPr lang="en-US" altLang="zh-CN" sz="2400" b="1" dirty="0"/>
              <a:t>3878</a:t>
            </a:r>
            <a:endParaRPr lang="en-GB" altLang="zh-CN" sz="2400" b="1" dirty="0" smtClean="0">
              <a:solidFill>
                <a:prstClr val="black"/>
              </a:solidFill>
              <a:cs typeface="Calibri" pitchFamily="34" charset="0"/>
            </a:endParaRPr>
          </a:p>
          <a:p>
            <a:r>
              <a:rPr lang="en-US" altLang="zh-CN" sz="2400" b="1" dirty="0" smtClean="0">
                <a:solidFill>
                  <a:prstClr val="black"/>
                </a:solidFill>
                <a:cs typeface="Calibri" pitchFamily="34" charset="0"/>
              </a:rPr>
              <a:t>Athens, Greece, 13th-17th February 2017</a:t>
            </a:r>
          </a:p>
          <a:p>
            <a:r>
              <a:rPr kumimoji="1" lang="en-US" altLang="ja-JP" sz="2400" b="1" dirty="0" smtClean="0">
                <a:solidFill>
                  <a:prstClr val="black"/>
                </a:solidFill>
                <a:cs typeface="Calibri" pitchFamily="34" charset="0"/>
              </a:rPr>
              <a:t>Agenda item: 8.1.2.1.1</a:t>
            </a:r>
            <a:endParaRPr kumimoji="1" lang="ja-JP" altLang="en-US" sz="2400" b="1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prstClr val="black"/>
                </a:solidFill>
                <a:cs typeface="Calibri" pitchFamily="34" charset="0"/>
              </a:rPr>
              <a:t>WF on </a:t>
            </a:r>
            <a:r>
              <a:rPr lang="en-US" sz="4800" dirty="0" smtClean="0">
                <a:solidFill>
                  <a:prstClr val="black"/>
                </a:solidFill>
                <a:cs typeface="Calibri" pitchFamily="34" charset="0"/>
              </a:rPr>
              <a:t>number of </a:t>
            </a:r>
            <a:r>
              <a:rPr lang="en-US" sz="4800" dirty="0" err="1" smtClean="0">
                <a:solidFill>
                  <a:prstClr val="black"/>
                </a:solidFill>
                <a:cs typeface="Calibri" pitchFamily="34" charset="0"/>
              </a:rPr>
              <a:t>codeword</a:t>
            </a:r>
            <a:r>
              <a:rPr lang="en-US" sz="4800" dirty="0" err="1" smtClean="0">
                <a:solidFill>
                  <a:prstClr val="black"/>
                </a:solidFill>
                <a:cs typeface="Calibri" pitchFamily="34" charset="0"/>
              </a:rPr>
              <a:t>s</a:t>
            </a:r>
            <a:r>
              <a:rPr lang="en-US" sz="4800" dirty="0" smtClean="0">
                <a:solidFill>
                  <a:prstClr val="black"/>
                </a:solidFill>
                <a:cs typeface="Calibri" pitchFamily="34" charset="0"/>
              </a:rPr>
              <a:t> in NR</a:t>
            </a:r>
            <a:endParaRPr lang="en-US" sz="4800" dirty="0" smtClean="0">
              <a:solidFill>
                <a:prstClr val="black"/>
              </a:solidFill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Huawei, HiSilicon,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IITH,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AT&amp;T, CATR</a:t>
            </a:r>
            <a:r>
              <a:rPr lang="en-US" altLang="zh-CN" sz="2800" dirty="0">
                <a:solidFill>
                  <a:srgbClr val="000000"/>
                </a:solidFill>
                <a:cs typeface="Calibri" pitchFamily="34" charset="0"/>
              </a:rPr>
              <a:t>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IITM, 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ZTE,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CEWIT,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Calibri" pitchFamily="34" charset="0"/>
              </a:rPr>
              <a:t>ZTE 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Microelectronics,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Tejas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Networks,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 </a:t>
            </a:r>
            <a:r>
              <a:rPr lang="en-US" altLang="zh-CN" sz="2800" dirty="0" smtClean="0"/>
              <a:t>Sony, </a:t>
            </a:r>
            <a:r>
              <a:rPr lang="en-US" altLang="zh-CN" sz="2800" dirty="0" err="1" smtClean="0"/>
              <a:t>AltioStar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>
                <a:solidFill>
                  <a:srgbClr val="000000"/>
                </a:solidFill>
                <a:cs typeface="Calibri" pitchFamily="34" charset="0"/>
              </a:rPr>
              <a:t>MediaTek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, Softbank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, </a:t>
            </a:r>
            <a:r>
              <a:rPr lang="en-US" altLang="zh-CN" sz="2800" dirty="0"/>
              <a:t>Deutsche </a:t>
            </a:r>
            <a:r>
              <a:rPr lang="en-US" altLang="zh-CN" sz="2800" dirty="0" smtClean="0"/>
              <a:t>Telekom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, 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LGE, 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China Telecom</a:t>
            </a:r>
            <a:r>
              <a:rPr lang="en-US" altLang="zh-CN" sz="2800" dirty="0">
                <a:solidFill>
                  <a:srgbClr val="000000"/>
                </a:solidFill>
                <a:cs typeface="Calibri" pitchFamily="34" charset="0"/>
              </a:rPr>
              <a:t>, </a:t>
            </a:r>
            <a:r>
              <a:rPr lang="en-US" altLang="zh-CN" sz="2800" dirty="0" err="1" smtClean="0">
                <a:solidFill>
                  <a:srgbClr val="000000"/>
                </a:solidFill>
                <a:cs typeface="Calibri" pitchFamily="34" charset="0"/>
              </a:rPr>
              <a:t>Xinwei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, </a:t>
            </a:r>
            <a:r>
              <a:rPr lang="en-US" altLang="zh-CN" sz="2800" dirty="0"/>
              <a:t>Mitsubishi </a:t>
            </a:r>
            <a:r>
              <a:rPr lang="en-US" altLang="zh-CN" sz="2800" dirty="0" smtClean="0"/>
              <a:t>Electric</a:t>
            </a:r>
            <a:endParaRPr lang="en-US" sz="400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lvl="0"/>
            <a:r>
              <a:rPr lang="en-US" altLang="zh-CN" dirty="0" smtClean="0"/>
              <a:t>RAN1 will down select among </a:t>
            </a:r>
            <a:r>
              <a:rPr lang="en-US" altLang="zh-CN" dirty="0" smtClean="0"/>
              <a:t>followings </a:t>
            </a:r>
            <a:r>
              <a:rPr lang="en-US" altLang="zh-CN" dirty="0" smtClean="0"/>
              <a:t>and select one alternative in the next meeting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 1: NR supports single CW per PDSCH/PUSCH assignment per UE for 1 and 2 layers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One UL- or DL-related DCI includes one HARQ-related (NDI and RV) fields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FFS: the number of CQIs and MCS fields in DCI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number of CWs for 3 and more layers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 2: NR supports configurability regarding the number of CWs for 1 and 2 layers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 3: NR supports 2 CWs for 2 layers</a:t>
            </a:r>
            <a:endParaRPr lang="zh-CN" altLang="zh-CN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SzPct val="60000"/>
              <a:buFont typeface="Wingdings" panose="05000000000000000000" pitchFamily="2" charset="2"/>
              <a:buChar char="n"/>
            </a:pPr>
            <a:r>
              <a:rPr lang="en-US" altLang="zh-CN" dirty="0"/>
              <a:t>T</a:t>
            </a:r>
            <a:r>
              <a:rPr lang="en-US" altLang="zh-CN" dirty="0" smtClean="0"/>
              <a:t>he maximal number of </a:t>
            </a:r>
            <a:r>
              <a:rPr lang="en-US" altLang="zh-CN" dirty="0" err="1" smtClean="0"/>
              <a:t>codewords</a:t>
            </a:r>
            <a:r>
              <a:rPr lang="en-US" altLang="zh-CN" dirty="0" smtClean="0"/>
              <a:t> for throughout all ranks (from 1 to at least 8) is X</a:t>
            </a:r>
          </a:p>
          <a:p>
            <a:pPr lvl="1">
              <a:spcBef>
                <a:spcPts val="600"/>
              </a:spcBef>
            </a:pPr>
            <a:r>
              <a:rPr lang="en-US" altLang="zh-CN" dirty="0" smtClean="0"/>
              <a:t>The value of X is no less than 2 </a:t>
            </a:r>
          </a:p>
          <a:p>
            <a:pPr lvl="1">
              <a:spcBef>
                <a:spcPts val="600"/>
              </a:spcBef>
            </a:pPr>
            <a:r>
              <a:rPr lang="en-US" altLang="zh-CN" dirty="0" smtClean="0"/>
              <a:t>FFS X is more than 2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9033</TotalTime>
  <Words>191</Words>
  <Application>Microsoft Office PowerPoint</Application>
  <PresentationFormat>宽屏</PresentationFormat>
  <Paragraphs>23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等线</vt:lpstr>
      <vt:lpstr>等线 Light</vt:lpstr>
      <vt:lpstr>宋体</vt:lpstr>
      <vt:lpstr>游ゴシック</vt:lpstr>
      <vt:lpstr>Arial</vt:lpstr>
      <vt:lpstr>Calibri</vt:lpstr>
      <vt:lpstr>Calibri Light</vt:lpstr>
      <vt:lpstr>Wingdings</vt:lpstr>
      <vt:lpstr>Office Theme</vt:lpstr>
      <vt:lpstr>1_Office Theme</vt:lpstr>
      <vt:lpstr>PowerPoint 演示文稿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Leiming Zhang</dc:creator>
  <cp:lastModifiedBy>Zhangleiming (Roger)</cp:lastModifiedBy>
  <cp:revision>301</cp:revision>
  <dcterms:created xsi:type="dcterms:W3CDTF">2016-10-08T05:43:57Z</dcterms:created>
  <dcterms:modified xsi:type="dcterms:W3CDTF">2017-02-15T13:51:24Z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(2)6nCO/GwnHmB/jnsgRFLVD1Ni7T7deNcjx5Cv0FAI4IYHCOlBJi6ihv346tRZKBXnPahWx3JZ
6ETGH3QqjvED4kj9ZFUxVYBJmgEFzFt041TGURMd+OnbRpmpl2JO5qKvxDkPDP6NOj1QrD+T
8INRdfoNhavKIE0ymUFZvWeaRyZx5cNT/dJUGtUPVW/Y5m7iUFwC2qf/TRzQJwNHxbHMSjFk
wL0dNuxUOmK8YEXwJb</vt:lpwstr>
  </property>
  <property fmtid="{D5CDD505-2E9C-101B-9397-08002B2CF9AE}" pid="3" name="_2015_ms_pID_7253431">
    <vt:lpwstr>6xvrC1LiwN12jRqrwXST7zgZEjYYuKsFVqeNzIlpyLsgijY4nb8vhW
OS5NUOkzK81Zz/Eq5iILdFNq5/WyPLJtr1morKMd//WFP4155IesfEpMYVeZiTkhKAhghwGy
UvofW0KXQ3prcAjJkoVTrjD8/796yjI1UrKV4LUk7XQAyoU6BjNGTXovP4LcQ2xgkvQvavoq
XgJU79LJF0b3ab7T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1487153623</vt:lpwstr>
  </property>
</Properties>
</file>