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969" y="1568409"/>
            <a:ext cx="11365002" cy="2387600"/>
          </a:xfrm>
        </p:spPr>
        <p:txBody>
          <a:bodyPr anchor="ctr">
            <a:noAutofit/>
          </a:bodyPr>
          <a:lstStyle/>
          <a:p>
            <a:r>
              <a:rPr lang="en-US" dirty="0"/>
              <a:t>WF on </a:t>
            </a:r>
            <a:r>
              <a:rPr lang="en-GB" dirty="0"/>
              <a:t>Scheduling Offset for </a:t>
            </a:r>
            <a:br>
              <a:rPr lang="en-GB" dirty="0"/>
            </a:br>
            <a:r>
              <a:rPr lang="en-GB" dirty="0"/>
              <a:t>SC-MTCH MPDCCH Starting SF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/>
              <a:t>Nokia, Alcatel-Lucent Shanghai Bell, Ericsson, Huawei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/>
              <a:t>R1-</a:t>
            </a:r>
            <a:r>
              <a:rPr lang="en-US" altLang="zh-CN" sz="1800" dirty="0"/>
              <a:t>1703876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7.2.3.2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205345"/>
            <a:ext cx="10901082" cy="5598125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GB" sz="3200" dirty="0"/>
              <a:t>In narrowband limited scenarios, there is a high risk of collisions between the SC-MTCH MPDCCH search spaces with the current set of configuration options, given that currently all search spaces start at SF0.</a:t>
            </a:r>
          </a:p>
          <a:p>
            <a:pPr hangingPunct="0">
              <a:buFont typeface="Wingdings" panose="05000000000000000000" pitchFamily="2" charset="2"/>
              <a:buChar char="§"/>
            </a:pPr>
            <a:r>
              <a:rPr lang="en-GB" sz="3200" dirty="0"/>
              <a:t>Solution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GB" sz="2800" dirty="0"/>
              <a:t>Add the option to offset the SC-MTCH MPDCCH starting SF using a new offset parameter based on the </a:t>
            </a:r>
            <a:r>
              <a:rPr lang="el-GR" sz="2800" dirty="0"/>
              <a:t>α</a:t>
            </a:r>
            <a:r>
              <a:rPr lang="en-GB" sz="2800" baseline="-25000" dirty="0"/>
              <a:t>offset</a:t>
            </a:r>
            <a:r>
              <a:rPr lang="en-GB" sz="2800" dirty="0"/>
              <a:t> defined for NB-IOT.</a:t>
            </a:r>
          </a:p>
          <a:p>
            <a:pPr marL="457200" lvl="1" indent="0" hangingPunct="0">
              <a:buNone/>
            </a:pPr>
            <a:endParaRPr lang="en-GB" sz="2800" dirty="0"/>
          </a:p>
          <a:p>
            <a:pPr marL="0" hangingPunc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5117" y="96185"/>
            <a:ext cx="11161059" cy="1181285"/>
          </a:xfrm>
        </p:spPr>
        <p:txBody>
          <a:bodyPr>
            <a:noAutofit/>
          </a:bodyPr>
          <a:lstStyle/>
          <a:p>
            <a:r>
              <a:rPr lang="en-US" altLang="zh-CN" sz="4000" dirty="0"/>
              <a:t>Proposals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411940"/>
            <a:ext cx="10717306" cy="2310054"/>
          </a:xfrm>
        </p:spPr>
        <p:txBody>
          <a:bodyPr>
            <a:normAutofit/>
          </a:bodyPr>
          <a:lstStyle/>
          <a:p>
            <a:pPr>
              <a:spcAft>
                <a:spcPts val="900"/>
              </a:spcAft>
            </a:pPr>
            <a:r>
              <a:rPr lang="en-US" sz="2400" dirty="0"/>
              <a:t>SC-MTCH MPDCCH search space starting </a:t>
            </a:r>
            <a:r>
              <a:rPr lang="en-US" sz="2400" dirty="0" err="1"/>
              <a:t>subframe</a:t>
            </a:r>
            <a:r>
              <a:rPr lang="en-US" sz="2400" dirty="0"/>
              <a:t>, k</a:t>
            </a:r>
            <a:r>
              <a:rPr lang="en-US" sz="2400" baseline="-25000" dirty="0"/>
              <a:t>0</a:t>
            </a:r>
            <a:r>
              <a:rPr lang="en-US" sz="2400" dirty="0"/>
              <a:t>, configuration includes a </a:t>
            </a:r>
            <a:r>
              <a:rPr lang="en-US" sz="2400" b="1" i="1" dirty="0" err="1"/>
              <a:t>mpdcch</a:t>
            </a:r>
            <a:r>
              <a:rPr lang="en-US" sz="2400" b="1" i="1" dirty="0"/>
              <a:t>-offset-</a:t>
            </a:r>
            <a:r>
              <a:rPr lang="en-US" sz="2400" b="1" i="1" dirty="0" err="1"/>
              <a:t>scmtch</a:t>
            </a:r>
            <a:r>
              <a:rPr lang="en-US" sz="2400" b="1" i="1" dirty="0"/>
              <a:t> </a:t>
            </a:r>
            <a:r>
              <a:rPr lang="en-US" sz="2400" dirty="0"/>
              <a:t>parameter ( </a:t>
            </a:r>
            <a:r>
              <a:rPr lang="el-GR" sz="2400" dirty="0"/>
              <a:t>α</a:t>
            </a:r>
            <a:r>
              <a:rPr lang="en-GB" sz="2400" baseline="-25000" dirty="0"/>
              <a:t>offset </a:t>
            </a:r>
            <a:r>
              <a:rPr lang="en-US" sz="2400" dirty="0"/>
              <a:t>)</a:t>
            </a:r>
            <a:r>
              <a:rPr lang="en-US" sz="2400" i="1" dirty="0"/>
              <a:t>.</a:t>
            </a:r>
          </a:p>
          <a:p>
            <a:pPr>
              <a:spcAft>
                <a:spcPts val="900"/>
              </a:spcAft>
            </a:pPr>
            <a:endParaRPr lang="en-US" sz="2400" i="1" dirty="0"/>
          </a:p>
          <a:p>
            <a:r>
              <a:rPr lang="en-GB" sz="2400" dirty="0"/>
              <a:t>Where </a:t>
            </a:r>
            <a:r>
              <a:rPr lang="en-GB" sz="2400" b="1" i="1" dirty="0" err="1"/>
              <a:t>mpdcch</a:t>
            </a:r>
            <a:r>
              <a:rPr lang="en-GB" sz="2400" b="1" i="1" dirty="0"/>
              <a:t>-offset-</a:t>
            </a:r>
            <a:r>
              <a:rPr lang="en-GB" sz="2400" b="1" i="1" dirty="0" err="1"/>
              <a:t>scmtch</a:t>
            </a:r>
            <a:r>
              <a:rPr lang="en-GB" sz="2400" dirty="0"/>
              <a:t> is a fractional offset {0, 1/8, 1/4, 3/8, 1/2, 5/8, 3/4, 7/8} of the period T (T= </a:t>
            </a:r>
            <a:r>
              <a:rPr lang="en-GB" sz="2400" dirty="0" err="1"/>
              <a:t>R</a:t>
            </a:r>
            <a:r>
              <a:rPr lang="en-GB" sz="2400" baseline="-25000" dirty="0" err="1"/>
              <a:t>max</a:t>
            </a:r>
            <a:r>
              <a:rPr lang="en-GB" sz="2400" dirty="0" err="1"/>
              <a:t>G</a:t>
            </a:r>
            <a:r>
              <a:rPr lang="en-GB" sz="2400" dirty="0"/>
              <a:t>) between successive MPDCCH search spaces</a:t>
            </a:r>
          </a:p>
          <a:p>
            <a:endParaRPr lang="en-GB" altLang="zh-CN" sz="2400" dirty="0"/>
          </a:p>
          <a:p>
            <a:endParaRPr lang="en-GB" altLang="zh-CN" sz="24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8492" y="2207773"/>
            <a:ext cx="4632453" cy="6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870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</TotalTime>
  <Words>152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SimSun</vt:lpstr>
      <vt:lpstr>Arial</vt:lpstr>
      <vt:lpstr>Calibri</vt:lpstr>
      <vt:lpstr>Calibri Light</vt:lpstr>
      <vt:lpstr>Wingdings</vt:lpstr>
      <vt:lpstr>Office Theme</vt:lpstr>
      <vt:lpstr>WF on Scheduling Offset for  SC-MTCH MPDCCH Starting SF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PRS-Based RSRP/RSRQ measurement and reporting</dc:title>
  <cp:lastModifiedBy>Bhatoolaul, David (Nokia - GB)</cp:lastModifiedBy>
  <cp:revision>124</cp:revision>
  <dcterms:created xsi:type="dcterms:W3CDTF">2016-03-23T22:01:47Z</dcterms:created>
  <dcterms:modified xsi:type="dcterms:W3CDTF">2017-02-15T12:25:54Z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</Properties>
</file>