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09" autoAdjust="0"/>
    <p:restoredTop sz="94660"/>
  </p:normalViewPr>
  <p:slideViewPr>
    <p:cSldViewPr>
      <p:cViewPr varScale="1">
        <p:scale>
          <a:sx n="68" d="100"/>
          <a:sy n="68" d="100"/>
        </p:scale>
        <p:origin x="942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3GPP TSG RAN WG1 Meeting #88			</a:t>
            </a:r>
            <a:r>
              <a:rPr lang="en-US" altLang="zh-CN" sz="2400" b="1" dirty="0" err="1"/>
              <a:t>R1</a:t>
            </a:r>
            <a:r>
              <a:rPr lang="en-US" altLang="zh-CN" sz="2400" b="1" dirty="0"/>
              <a:t>-1703817</a:t>
            </a:r>
            <a:endParaRPr lang="en-US" altLang="zh-CN" sz="2400" dirty="0"/>
          </a:p>
          <a:p>
            <a:r>
              <a:rPr lang="de-DE" altLang="zh-CN" sz="2400" b="1" dirty="0"/>
              <a:t>Athens, Greece</a:t>
            </a:r>
            <a:r>
              <a:rPr lang="en-US" altLang="zh-CN" sz="2400" b="1" dirty="0"/>
              <a:t>, 13</a:t>
            </a:r>
            <a:r>
              <a:rPr lang="en-US" altLang="zh-CN" sz="2400" b="1" baseline="30000" dirty="0"/>
              <a:t>th</a:t>
            </a:r>
            <a:r>
              <a:rPr lang="en-US" altLang="zh-CN" sz="2400" b="1" dirty="0"/>
              <a:t> – 17</a:t>
            </a:r>
            <a:r>
              <a:rPr lang="en-US" altLang="zh-CN" sz="2400" b="1" baseline="30000" dirty="0"/>
              <a:t>th</a:t>
            </a:r>
            <a:r>
              <a:rPr lang="en-US" altLang="zh-CN" sz="2400" b="1" dirty="0"/>
              <a:t> January 2017</a:t>
            </a:r>
            <a:endParaRPr lang="en-US" altLang="zh-CN" sz="2400" dirty="0"/>
          </a:p>
          <a:p>
            <a:r>
              <a:rPr kumimoji="1" lang="en-US" altLang="ja-JP" sz="2400" b="1" dirty="0"/>
              <a:t>Agenda item: 8.1.8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/>
              <a:t>LTE/NR UL co-existence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Ericsson, …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CN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419600"/>
          </a:xfrm>
        </p:spPr>
        <p:txBody>
          <a:bodyPr>
            <a:normAutofit/>
          </a:bodyPr>
          <a:lstStyle/>
          <a:p>
            <a:pPr lvl="0"/>
            <a:r>
              <a:rPr lang="en-GB" sz="2000" dirty="0"/>
              <a:t>For LTE-NR coexistence in UL, at least for collocated LTE and NR base stations, resource sharing is in a transparent manner to a </a:t>
            </a:r>
            <a:r>
              <a:rPr lang="en-GB" sz="2000" dirty="0" err="1"/>
              <a:t>UE</a:t>
            </a:r>
            <a:r>
              <a:rPr lang="en-GB" sz="2000" dirty="0"/>
              <a:t> (can be in the form of </a:t>
            </a:r>
            <a:r>
              <a:rPr lang="en-GB" sz="2000" dirty="0" err="1"/>
              <a:t>TDM</a:t>
            </a:r>
            <a:r>
              <a:rPr lang="en-GB" sz="2000" dirty="0"/>
              <a:t>, </a:t>
            </a:r>
            <a:r>
              <a:rPr lang="en-GB" sz="2000" dirty="0" err="1"/>
              <a:t>FDM</a:t>
            </a:r>
            <a:r>
              <a:rPr lang="en-GB" sz="2000" dirty="0"/>
              <a:t> or a mixture of both from network perspective)</a:t>
            </a:r>
            <a:endParaRPr lang="en-US" sz="2000" dirty="0"/>
          </a:p>
          <a:p>
            <a:pPr lvl="1"/>
            <a:r>
              <a:rPr lang="en-GB" sz="1800" dirty="0"/>
              <a:t>LTE/NR uplink co-existence should not imply any specification impact to LTE </a:t>
            </a:r>
            <a:endParaRPr lang="en-US" sz="1800" dirty="0"/>
          </a:p>
          <a:p>
            <a:pPr lvl="1"/>
            <a:r>
              <a:rPr lang="en-GB" sz="1800" dirty="0"/>
              <a:t>LTE/NR uplink co-existence is possible without adding specific features to NR</a:t>
            </a:r>
            <a:endParaRPr lang="en-US" sz="1800" dirty="0"/>
          </a:p>
          <a:p>
            <a:pPr lvl="1"/>
            <a:r>
              <a:rPr lang="en-GB" sz="1800" dirty="0"/>
              <a:t>LTE/NR uplink co-existence may be further enhanced by adding additional features to NR. Such features can be considered if they show sufficient overall benefits.</a:t>
            </a:r>
            <a:endParaRPr lang="en-US" sz="1800" dirty="0"/>
          </a:p>
          <a:p>
            <a:pPr>
              <a:buNone/>
            </a:pPr>
            <a:endParaRPr lang="en-US" altLang="zh-CN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8642</TotalTime>
  <Words>107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ＭＳ Ｐゴシック</vt:lpstr>
      <vt:lpstr>宋体</vt:lpstr>
      <vt:lpstr>Arial</vt:lpstr>
      <vt:lpstr>Calibri</vt:lpstr>
      <vt:lpstr>Office Theme</vt:lpstr>
      <vt:lpstr>PowerPoint Presentation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4-Step RACH</dc:title>
  <dc:creator>Yuan Pu;Liu Jin</dc:creator>
  <cp:keywords>Initial Access &amp; Mobility</cp:keywords>
  <cp:lastModifiedBy>Erik Dahlman</cp:lastModifiedBy>
  <cp:revision>847</cp:revision>
  <dcterms:created xsi:type="dcterms:W3CDTF">2016-03-24T01:14:08Z</dcterms:created>
  <dcterms:modified xsi:type="dcterms:W3CDTF">2017-02-15T06:33:28Z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(3)kKTIO+ntY/aNo5M33Qsi5wUflf6Y3t8AFx4HCVVaNLz1zTYisWvQyP3+Q7Mb5AycXI1LtWiv
6FOT/4OI02wNJ2CLv64+IoYK0aYy7Vk+QimmgttwYhnOd/sSjNm6GrbHh60M9Y3RorRYkNUB
Tmri2OVmxmqCDV4qB7ShOTwky4tcKgtmPpZ1/VTs+o2Kbt3ssTdLFyNabx1R2LJqtD//hZi0
6X1CuSYDbctqHMPoiv</vt:lpwstr>
  </property>
  <property fmtid="{D5CDD505-2E9C-101B-9397-08002B2CF9AE}" pid="9" name="_2015_ms_pID_7253431">
    <vt:lpwstr>j99x5Jz93KeFjbwLCxvHg9HfL8WVLblTxOusO5xKcuhkK2H6/8015c
OQUtgRvF3t9QnwMcs8o1zB5MnGMYajPCQEA5upwx6zO/q2UqmHq25/N7oET/dakXNLSBeAA6
bPIUeyuwIwBzrPGtIB8ZXKBLJxOj2VYeklE8B//FF6ClvB0ebUu8xPPqAuqdtmNgSTa5TEnW
1VmaYT/nkTwJ0EsRQEzIy6cb8nV7ZnzbZJ16</vt:lpwstr>
  </property>
  <property fmtid="{D5CDD505-2E9C-101B-9397-08002B2CF9AE}" pid="10" name="_2015_ms_pID_7253432">
    <vt:lpwstr>hvDDnwD9ecUZDivR90guSdYNmXRme+AZdKdx
Qb543SM3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1487055273</vt:lpwstr>
  </property>
</Properties>
</file>