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FF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21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PT</a:t>
            </a:r>
            <a:r>
              <a:rPr kumimoji="1" lang="en-US" altLang="ja-JP" dirty="0" smtClean="0"/>
              <a:t>RS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</a:t>
            </a:r>
            <a:r>
              <a:rPr kumimoji="1" lang="en-US" altLang="ja-JP" dirty="0" smtClean="0"/>
              <a:t>DOCOMO, Huawei, HiSilicon, </a:t>
            </a:r>
            <a:r>
              <a:rPr kumimoji="1" lang="en-US" altLang="ja-JP" dirty="0" smtClean="0"/>
              <a:t>Panasonic, […] 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3GPP TSG RAN WG1 Meeting </a:t>
            </a:r>
            <a:r>
              <a:rPr lang="ja-JP" altLang="en-US" dirty="0" smtClean="0"/>
              <a:t>#</a:t>
            </a:r>
            <a:r>
              <a:rPr lang="en-US" altLang="ja-JP" dirty="0" smtClean="0"/>
              <a:t>88</a:t>
            </a:r>
          </a:p>
          <a:p>
            <a:endParaRPr lang="ja-JP" altLang="en-US" dirty="0"/>
          </a:p>
          <a:p>
            <a:r>
              <a:rPr lang="en-US" altLang="ja-JP" dirty="0" smtClean="0"/>
              <a:t>Athens</a:t>
            </a:r>
            <a:r>
              <a:rPr lang="ja-JP" altLang="en-US" dirty="0" err="1" smtClean="0"/>
              <a:t>,</a:t>
            </a:r>
            <a:r>
              <a:rPr lang="ja-JP" altLang="en-US" dirty="0" smtClean="0"/>
              <a:t> </a:t>
            </a:r>
            <a:r>
              <a:rPr lang="en-US" altLang="ja-JP" dirty="0" smtClean="0"/>
              <a:t>GREECE 13th</a:t>
            </a:r>
            <a:r>
              <a:rPr lang="ja-JP" altLang="en-US" dirty="0" smtClean="0"/>
              <a:t> </a:t>
            </a:r>
            <a:r>
              <a:rPr lang="ja-JP" altLang="en-US" dirty="0"/>
              <a:t>- </a:t>
            </a:r>
            <a:r>
              <a:rPr lang="en-US" altLang="ja-JP" dirty="0" smtClean="0"/>
              <a:t>17</a:t>
            </a:r>
            <a:r>
              <a:rPr lang="ja-JP" altLang="en-US" dirty="0" smtClean="0"/>
              <a:t>th </a:t>
            </a:r>
            <a:r>
              <a:rPr lang="en-US" altLang="ja-JP" dirty="0" smtClean="0"/>
              <a:t>Feb.</a:t>
            </a:r>
            <a:r>
              <a:rPr lang="ja-JP" altLang="en-US" dirty="0" smtClean="0"/>
              <a:t> 201</a:t>
            </a:r>
            <a:r>
              <a:rPr lang="en-US" altLang="ja-JP" dirty="0" smtClean="0"/>
              <a:t>7</a:t>
            </a:r>
          </a:p>
          <a:p>
            <a:endParaRPr lang="ja-JP" altLang="en-US" dirty="0"/>
          </a:p>
          <a:p>
            <a:r>
              <a:rPr lang="ja-JP" altLang="en-US" dirty="0"/>
              <a:t>Agenda item: </a:t>
            </a:r>
            <a:r>
              <a:rPr lang="en-US" altLang="ja-JP" dirty="0" smtClean="0"/>
              <a:t>8.1.2.4.3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R1-1703787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8118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rmAutofit/>
          </a:bodyPr>
          <a:lstStyle/>
          <a:p>
            <a:r>
              <a:rPr lang="en-US" altLang="ja-JP" sz="2200" dirty="0" smtClean="0"/>
              <a:t>Presence/patterns of PT-RS are configured by a combination of RRC signaling and association with parameter(s) used for other purposes (e.g., MCS) which are (dynamically) indicated by DCI.</a:t>
            </a:r>
          </a:p>
          <a:p>
            <a:pPr lvl="1"/>
            <a:r>
              <a:rPr lang="en-US" altLang="ja-JP" sz="2200" dirty="0" smtClean="0"/>
              <a:t>Whether PT-RS can be present or not depends on RRC configuration. </a:t>
            </a:r>
          </a:p>
          <a:p>
            <a:pPr lvl="1"/>
            <a:r>
              <a:rPr lang="en-US" altLang="ja-JP" sz="2200" dirty="0" smtClean="0"/>
              <a:t>When configured, the dynamic presence is associated with DCI parameter(s) including at least MCS.</a:t>
            </a:r>
          </a:p>
          <a:p>
            <a:pPr lvl="1"/>
            <a:r>
              <a:rPr lang="en-US" altLang="ja-JP" sz="2200" dirty="0" smtClean="0"/>
              <a:t>FFS: Time domain density is associated with dynamic</a:t>
            </a:r>
            <a:r>
              <a:rPr lang="ja-JP" altLang="en-US" sz="2200" dirty="0" smtClean="0"/>
              <a:t> </a:t>
            </a:r>
            <a:r>
              <a:rPr lang="en-US" altLang="ja-JP" sz="2200" dirty="0" smtClean="0"/>
              <a:t>configuration of MCS. </a:t>
            </a:r>
          </a:p>
          <a:p>
            <a:pPr lvl="1"/>
            <a:r>
              <a:rPr lang="en-US" altLang="ja-JP" sz="2200" dirty="0" smtClean="0"/>
              <a:t>When present, frequency domain density is associated with at least dynamic configuration of the scheduled BW.</a:t>
            </a:r>
          </a:p>
          <a:p>
            <a:pPr lvl="2"/>
            <a:r>
              <a:rPr lang="en-US" altLang="ja-JP" sz="2200" dirty="0" smtClean="0"/>
              <a:t>FFS: Frequency-domain pattern design supports both frequency-localized and frequency-distributed allocation of PT-RS subcarriers.</a:t>
            </a:r>
          </a:p>
          <a:p>
            <a:pPr lvl="1"/>
            <a:r>
              <a:rPr lang="en-US" altLang="ja-JP" sz="2200" dirty="0" smtClean="0"/>
              <a:t>Other association factors/rules are not precluded.</a:t>
            </a:r>
          </a:p>
          <a:p>
            <a:pPr lvl="1"/>
            <a:r>
              <a:rPr lang="en-US" altLang="ja-JP" sz="2200" dirty="0" smtClean="0"/>
              <a:t>Above associations can be pre-defined in specification or can be re-configured by higher layer signaling.</a:t>
            </a:r>
            <a:endParaRPr kumimoji="1" lang="ja-JP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86959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</TotalTime>
  <Words>39</Words>
  <Application>Microsoft Office PowerPoint</Application>
  <PresentationFormat>ユーザー設定</PresentationFormat>
  <Paragraphs>17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PTRS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84</cp:revision>
  <dcterms:created xsi:type="dcterms:W3CDTF">2016-05-22T13:45:11Z</dcterms:created>
  <dcterms:modified xsi:type="dcterms:W3CDTF">2017-02-14T19:27:40Z</dcterms:modified>
</cp:coreProperties>
</file>