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190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Wideband Operating Options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Panasonic,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smtClean="0">
                <a:latin typeface="Arial" charset="0"/>
              </a:rPr>
              <a:t>R1-1703773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#88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February 13-17, 2017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8.1.7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sz="2800" dirty="0" smtClean="0"/>
              <a:t>RAN4 has been discussing the cases shown in the Figures below</a:t>
            </a:r>
          </a:p>
          <a:p>
            <a:endParaRPr lang="en-US" altLang="zh-CN" sz="2800" dirty="0"/>
          </a:p>
          <a:p>
            <a:endParaRPr lang="en-US" altLang="zh-CN" sz="2800" dirty="0" smtClean="0"/>
          </a:p>
          <a:p>
            <a:endParaRPr lang="en-US" altLang="zh-CN" sz="2800" dirty="0"/>
          </a:p>
          <a:p>
            <a:endParaRPr lang="en-US" altLang="zh-CN" sz="2800" dirty="0" smtClean="0"/>
          </a:p>
          <a:p>
            <a:r>
              <a:rPr lang="en-US" altLang="zh-CN" sz="2800" dirty="0" smtClean="0"/>
              <a:t>It is expected that there will be different UEs supporting different Rx/</a:t>
            </a:r>
            <a:r>
              <a:rPr lang="en-US" altLang="zh-CN" sz="2800" dirty="0" err="1" smtClean="0"/>
              <a:t>Tx</a:t>
            </a:r>
            <a:r>
              <a:rPr lang="en-US" altLang="zh-CN" sz="2800" dirty="0" smtClean="0"/>
              <a:t> chain BW (call it different UE capability)</a:t>
            </a:r>
          </a:p>
          <a:p>
            <a:pPr lvl="1"/>
            <a:r>
              <a:rPr lang="en-US" altLang="zh-CN" sz="2400" dirty="0" smtClean="0"/>
              <a:t>E.g. there will be UEs supporting Case 1 and UEs supporting Case 3</a:t>
            </a:r>
          </a:p>
          <a:p>
            <a:r>
              <a:rPr lang="en-US" altLang="zh-CN" sz="2800" dirty="0" smtClean="0"/>
              <a:t>If networks want to support all UEs, the default option is that the deployed CC matches the BW of the Rx/</a:t>
            </a:r>
            <a:r>
              <a:rPr lang="en-US" altLang="zh-CN" sz="2800" dirty="0" err="1" smtClean="0"/>
              <a:t>Tx</a:t>
            </a:r>
            <a:r>
              <a:rPr lang="en-US" altLang="zh-CN" sz="2800" dirty="0" smtClean="0"/>
              <a:t> chain of the lowest ‘UE capability’</a:t>
            </a:r>
          </a:p>
          <a:p>
            <a:pPr lvl="1"/>
            <a:r>
              <a:rPr lang="en-US" altLang="zh-CN" sz="2400" dirty="0" smtClean="0"/>
              <a:t>Therefore the default option would be deployment of Case 4</a:t>
            </a:r>
          </a:p>
          <a:p>
            <a:r>
              <a:rPr lang="en-US" altLang="zh-CN" sz="2800" dirty="0" smtClean="0"/>
              <a:t>However, this would prevent the deployment of &gt;100MHz CCs in the future</a:t>
            </a:r>
            <a:endParaRPr lang="en-US" altLang="zh-CN" sz="2000" dirty="0" smtClean="0"/>
          </a:p>
          <a:p>
            <a:r>
              <a:rPr lang="en-US" altLang="zh-CN" sz="2800" dirty="0" smtClean="0"/>
              <a:t>To avoid this problem, this Way Forward proposes to address the simultaneous support of Case 1 and Case 3 in the same CC in the case &gt;100 MHz CC BW is defined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7466893" cy="1471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43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76064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At least for the case where the maximum CC BW </a:t>
            </a:r>
            <a:r>
              <a:rPr lang="en-US" dirty="0"/>
              <a:t>is greater than 1</a:t>
            </a:r>
            <a:r>
              <a:rPr lang="en-US" dirty="0" smtClean="0"/>
              <a:t>00 MHz, consider the support of at </a:t>
            </a:r>
            <a:r>
              <a:rPr lang="en-US" dirty="0"/>
              <a:t>l</a:t>
            </a:r>
            <a:r>
              <a:rPr lang="en-US" dirty="0" smtClean="0"/>
              <a:t>east Option B)  </a:t>
            </a:r>
          </a:p>
          <a:p>
            <a:pPr lvl="1"/>
            <a:r>
              <a:rPr lang="en-US" dirty="0" smtClean="0"/>
              <a:t>A) UE is configured with one wideband carrier while the UE utilizes </a:t>
            </a:r>
            <a:r>
              <a:rPr lang="en-US" smtClean="0"/>
              <a:t>multiple Rx/Tx</a:t>
            </a:r>
            <a:r>
              <a:rPr lang="en-US" dirty="0" smtClean="0"/>
              <a:t> chains</a:t>
            </a:r>
          </a:p>
          <a:p>
            <a:pPr lvl="1"/>
            <a:r>
              <a:rPr lang="en-US" dirty="0" smtClean="0"/>
              <a:t>B) A </a:t>
            </a:r>
            <a:r>
              <a:rPr lang="en-US" dirty="0" err="1" smtClean="0"/>
              <a:t>gNB</a:t>
            </a:r>
            <a:r>
              <a:rPr lang="en-US" dirty="0" smtClean="0"/>
              <a:t> can operate simultaneously as wideband CC for some UEs (UEs with single chain) and as a set of intra-band contiguous CCs with CA for other UEs (UEs with multiple chains)</a:t>
            </a:r>
          </a:p>
          <a:p>
            <a:pPr lvl="1"/>
            <a:r>
              <a:rPr lang="en-US" dirty="0" smtClean="0"/>
              <a:t>C) Support of multiple ‘narrow band’ UEs in different parts of a wideband CC</a:t>
            </a:r>
          </a:p>
          <a:p>
            <a:pPr lvl="1"/>
            <a:r>
              <a:rPr lang="en-US" dirty="0" smtClean="0"/>
              <a:t>D) Support of intra-band non-contiguous CA support for some UEs within one wideband CC </a:t>
            </a:r>
          </a:p>
          <a:p>
            <a:r>
              <a:rPr lang="en-US" dirty="0" smtClean="0"/>
              <a:t>Note: The support of multiple Rx/</a:t>
            </a:r>
            <a:r>
              <a:rPr lang="en-US" dirty="0" err="1" smtClean="0"/>
              <a:t>Tx</a:t>
            </a:r>
            <a:r>
              <a:rPr lang="en-US" dirty="0" smtClean="0"/>
              <a:t> chains in the </a:t>
            </a:r>
            <a:r>
              <a:rPr lang="en-US" dirty="0" err="1" smtClean="0"/>
              <a:t>gNB</a:t>
            </a:r>
            <a:r>
              <a:rPr lang="en-US" dirty="0" smtClean="0"/>
              <a:t> within one wideband CC is not addressed in this WF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13456</TotalTime>
  <Words>295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Wideband Operating Options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Gaal, Peter</cp:lastModifiedBy>
  <cp:revision>1175</cp:revision>
  <dcterms:created xsi:type="dcterms:W3CDTF">2015-04-22T00:12:23Z</dcterms:created>
  <dcterms:modified xsi:type="dcterms:W3CDTF">2017-02-15T12:30:12Z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