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582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4320" y="1122363"/>
            <a:ext cx="11456125" cy="2387600"/>
          </a:xfrm>
        </p:spPr>
        <p:txBody>
          <a:bodyPr>
            <a:normAutofit/>
          </a:bodyPr>
          <a:lstStyle/>
          <a:p>
            <a:r>
              <a:rPr lang="en-US" altLang="zh-CN" sz="4400" dirty="0" smtClean="0"/>
              <a:t>WF on configurable bundling of DMRS</a:t>
            </a:r>
            <a:br>
              <a:rPr lang="en-US" altLang="zh-CN" sz="4400" dirty="0" smtClean="0"/>
            </a:br>
            <a:endParaRPr lang="zh-CN" altLang="en-US" sz="4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3600" dirty="0" smtClean="0">
                <a:solidFill>
                  <a:schemeClr val="bg1">
                    <a:lumMod val="50000"/>
                  </a:schemeClr>
                </a:solidFill>
              </a:rPr>
              <a:t>CATT, Samsung,…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1794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#88</a:t>
            </a:r>
            <a:endParaRPr lang="en-US" altLang="ja-JP" dirty="0"/>
          </a:p>
          <a:p>
            <a:r>
              <a:rPr lang="en-US" altLang="ja-JP" dirty="0"/>
              <a:t>Athens, Greece, 13th - 17th February </a:t>
            </a:r>
            <a:r>
              <a:rPr lang="en-US" altLang="ja-JP" dirty="0" smtClean="0"/>
              <a:t>2017</a:t>
            </a:r>
          </a:p>
          <a:p>
            <a:r>
              <a:rPr kumimoji="1" lang="en-US" altLang="ja-JP" dirty="0" smtClean="0"/>
              <a:t>Agenda</a:t>
            </a:r>
            <a:r>
              <a:rPr kumimoji="1" lang="en-US" altLang="ja-JP" dirty="0"/>
              <a:t>: </a:t>
            </a:r>
            <a:r>
              <a:rPr kumimoji="1" lang="en-US" altLang="ja-JP" dirty="0" smtClean="0"/>
              <a:t>8.1.2.4.2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0336335" y="214442"/>
            <a:ext cx="15776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R1-17xxxxx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547360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b="1" u="sng" dirty="0" smtClean="0"/>
              <a:t>Agreements in the last meeting:</a:t>
            </a:r>
            <a:endParaRPr lang="en-US" altLang="zh-CN" dirty="0"/>
          </a:p>
          <a:p>
            <a:pPr lvl="1"/>
            <a:r>
              <a:rPr lang="en-US" altLang="zh-CN" dirty="0"/>
              <a:t>For the DL, NR supports configurable PRG size for data DMRS</a:t>
            </a:r>
          </a:p>
          <a:p>
            <a:pPr lvl="2"/>
            <a:r>
              <a:rPr lang="en-US" altLang="zh-CN" dirty="0"/>
              <a:t>FFS: Signaling for the configuration of PRG size (semi-static or dynamic)</a:t>
            </a:r>
          </a:p>
          <a:p>
            <a:pPr lvl="2"/>
            <a:r>
              <a:rPr lang="en-US" altLang="zh-CN" dirty="0"/>
              <a:t>FFS: available options/schemes.</a:t>
            </a:r>
          </a:p>
          <a:p>
            <a:pPr lvl="1"/>
            <a:r>
              <a:rPr lang="en-US" altLang="zh-CN" dirty="0"/>
              <a:t>FFS: continuous precoding in time domain for DMRS channel estimation with the following examples:</a:t>
            </a:r>
          </a:p>
          <a:p>
            <a:pPr lvl="2"/>
            <a:r>
              <a:rPr lang="en-US" altLang="zh-CN" dirty="0"/>
              <a:t>Semi-static measurement window</a:t>
            </a:r>
          </a:p>
          <a:p>
            <a:pPr lvl="2"/>
            <a:r>
              <a:rPr lang="en-US" altLang="zh-CN" dirty="0"/>
              <a:t>Dynamic indication of precoding sets</a:t>
            </a:r>
          </a:p>
          <a:p>
            <a:pPr lvl="2"/>
            <a:r>
              <a:rPr lang="en-US" altLang="zh-CN" dirty="0"/>
              <a:t>Support of continuous precoding when </a:t>
            </a:r>
            <a:r>
              <a:rPr lang="en-US" altLang="zh-CN" dirty="0" err="1"/>
              <a:t>gNB</a:t>
            </a:r>
            <a:r>
              <a:rPr lang="en-US" altLang="zh-CN" dirty="0"/>
              <a:t> supports slot aggregation</a:t>
            </a:r>
          </a:p>
          <a:p>
            <a:pPr lvl="2"/>
            <a:r>
              <a:rPr lang="en-US" altLang="zh-CN" dirty="0"/>
              <a:t>Contiguous time allocations </a:t>
            </a:r>
          </a:p>
          <a:p>
            <a:pPr lvl="1"/>
            <a:r>
              <a:rPr lang="en-US" altLang="zh-CN" dirty="0"/>
              <a:t>FFS: multiplexing of DMRS ports using time domain OCC between aggregated slots</a:t>
            </a:r>
          </a:p>
          <a:p>
            <a:pPr lvl="2"/>
            <a:r>
              <a:rPr lang="en-US" altLang="zh-CN" dirty="0"/>
              <a:t>Note: Consider impact of DMRS pattern</a:t>
            </a:r>
          </a:p>
          <a:p>
            <a:pPr lvl="2"/>
            <a:r>
              <a:rPr lang="en-US" altLang="zh-CN" dirty="0"/>
              <a:t>Note: Other code is not precluded.</a:t>
            </a:r>
          </a:p>
        </p:txBody>
      </p:sp>
    </p:spTree>
    <p:extLst>
      <p:ext uri="{BB962C8B-B14F-4D97-AF65-F5344CB8AC3E}">
        <p14:creationId xmlns:p14="http://schemas.microsoft.com/office/powerpoint/2010/main" val="2550711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840741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dirty="0" smtClean="0"/>
              <a:t>Consider UE-assisted </a:t>
            </a:r>
            <a:r>
              <a:rPr lang="en-US" altLang="zh-CN" dirty="0"/>
              <a:t>configuration of PRG size </a:t>
            </a:r>
            <a:endParaRPr lang="en-US" altLang="zh-CN" dirty="0" smtClean="0"/>
          </a:p>
          <a:p>
            <a:pPr lvl="1" algn="just"/>
            <a:r>
              <a:rPr lang="en-US" altLang="zh-CN" dirty="0" smtClean="0"/>
              <a:t>UE recommend PRG size considering implementation, complexity, latency, channel characteristics, etc. </a:t>
            </a:r>
          </a:p>
          <a:p>
            <a:pPr lvl="1" algn="just"/>
            <a:r>
              <a:rPr lang="en-US" altLang="zh-CN" dirty="0" err="1" smtClean="0"/>
              <a:t>gNB</a:t>
            </a:r>
            <a:r>
              <a:rPr lang="en-US" altLang="zh-CN" dirty="0" smtClean="0"/>
              <a:t> indicates PRG size implicitly or explicitly </a:t>
            </a:r>
          </a:p>
          <a:p>
            <a:pPr lvl="1" algn="just"/>
            <a:r>
              <a:rPr lang="en-US" altLang="zh-CN" dirty="0" smtClean="0"/>
              <a:t>FFS detailed signaling for PRG size report and indication</a:t>
            </a:r>
          </a:p>
          <a:p>
            <a:pPr algn="just">
              <a:lnSpc>
                <a:spcPct val="120000"/>
              </a:lnSpc>
            </a:pPr>
            <a:r>
              <a:rPr lang="en-US" altLang="zh-CN" dirty="0" smtClean="0"/>
              <a:t>Support </a:t>
            </a:r>
            <a:r>
              <a:rPr lang="en-US" altLang="zh-CN" dirty="0" smtClean="0"/>
              <a:t>DMRS bundling in time domain</a:t>
            </a:r>
            <a:endParaRPr lang="en-US" altLang="zh-CN" dirty="0" smtClean="0"/>
          </a:p>
          <a:p>
            <a:pPr lvl="1" algn="just"/>
            <a:r>
              <a:rPr lang="en-US" altLang="zh-CN" dirty="0" smtClean="0"/>
              <a:t>At least time domain bundling with slot aggregation of DL-only slots or UL-only slots is supported</a:t>
            </a:r>
          </a:p>
          <a:p>
            <a:pPr lvl="2" algn="just"/>
            <a:r>
              <a:rPr lang="en-US" altLang="zh-CN" dirty="0" smtClean="0"/>
              <a:t>For </a:t>
            </a:r>
            <a:r>
              <a:rPr lang="en-US" altLang="zh-CN" dirty="0"/>
              <a:t>example, if a UE is to be scheduled in a few consecutive time units, </a:t>
            </a:r>
            <a:r>
              <a:rPr lang="en-US" altLang="zh-CN" dirty="0" smtClean="0"/>
              <a:t>DMRS bundling in </a:t>
            </a:r>
            <a:r>
              <a:rPr lang="en-US" altLang="zh-CN" dirty="0"/>
              <a:t>time domain can be </a:t>
            </a:r>
            <a:r>
              <a:rPr lang="en-US" altLang="zh-CN" dirty="0" smtClean="0"/>
              <a:t>supported</a:t>
            </a:r>
          </a:p>
          <a:p>
            <a:pPr lvl="1" algn="just"/>
            <a:r>
              <a:rPr lang="en-US" altLang="zh-CN" dirty="0" smtClean="0"/>
              <a:t>DMRS structure of the bundled slots does not depend on the time domain DMRS bundling</a:t>
            </a:r>
          </a:p>
          <a:p>
            <a:pPr lvl="2" algn="just"/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3759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233</Words>
  <Application>Microsoft Office PowerPoint</Application>
  <PresentationFormat>宽屏</PresentationFormat>
  <Paragraphs>29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Calibri Light</vt:lpstr>
      <vt:lpstr>Office 主题</vt:lpstr>
      <vt:lpstr>WF on configurable bundling of DMRS </vt:lpstr>
      <vt:lpstr>Background 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time-domain bundling of DMRS</dc:title>
  <dc:creator>suxin</dc:creator>
  <cp:lastModifiedBy>suxin</cp:lastModifiedBy>
  <cp:revision>22</cp:revision>
  <dcterms:created xsi:type="dcterms:W3CDTF">2015-05-05T08:02:14Z</dcterms:created>
  <dcterms:modified xsi:type="dcterms:W3CDTF">2017-02-14T19:27:49Z</dcterms:modified>
</cp:coreProperties>
</file>