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1" r:id="rId3"/>
    <p:sldId id="262" r:id="rId4"/>
    <p:sldId id="263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A823E6-2916-4E0B-A821-DD51606F6460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224BFC-7E8F-493A-AC51-0A1B2334808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032788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224BFC-7E8F-493A-AC51-0A1B23348086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49245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224BFC-7E8F-493A-AC51-0A1B23348086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49245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226043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2838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860904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599688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805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2428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010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818628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8459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77617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2876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13F1F3-9951-4734-9300-6FC4DDD30CEE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294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Open issues for A.I. 8.1.10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>
                <a:solidFill>
                  <a:schemeClr val="tx1"/>
                </a:solidFill>
              </a:rPr>
              <a:t>Panasonic 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322" y="116632"/>
            <a:ext cx="900118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ja-JP" b="1" dirty="0"/>
              <a:t>3GPP TSG RAN WG1 </a:t>
            </a:r>
            <a:r>
              <a:rPr lang="en-GB" altLang="ja-JP" b="1" dirty="0" smtClean="0"/>
              <a:t>Meeting#88                                               </a:t>
            </a:r>
            <a:r>
              <a:rPr lang="en-GB" altLang="ja-JP" b="1" dirty="0"/>
              <a:t>	                       </a:t>
            </a:r>
            <a:r>
              <a:rPr lang="en-GB" altLang="ja-JP" b="1" dirty="0" smtClean="0"/>
              <a:t>R1-1703723</a:t>
            </a:r>
            <a:endParaRPr lang="en-GB" altLang="ja-JP" b="1" dirty="0" smtClean="0"/>
          </a:p>
          <a:p>
            <a:r>
              <a:rPr lang="en-US" altLang="ja-JP" b="1" dirty="0" smtClean="0"/>
              <a:t>Athens, Greece, 13th </a:t>
            </a:r>
            <a:r>
              <a:rPr lang="en-US" altLang="ja-JP" b="1" dirty="0"/>
              <a:t>– </a:t>
            </a:r>
            <a:r>
              <a:rPr lang="en-US" altLang="ja-JP" b="1" dirty="0" smtClean="0"/>
              <a:t>17th February 2017</a:t>
            </a:r>
          </a:p>
          <a:p>
            <a:r>
              <a:rPr lang="en-US" altLang="ja-JP" b="1" dirty="0" smtClean="0"/>
              <a:t>Agenda Item: 8.1.10</a:t>
            </a:r>
            <a:endParaRPr lang="ja-JP" altLang="ja-JP" b="1" dirty="0"/>
          </a:p>
        </p:txBody>
      </p:sp>
    </p:spTree>
    <p:extLst>
      <p:ext uri="{BB962C8B-B14F-4D97-AF65-F5344CB8AC3E}">
        <p14:creationId xmlns:p14="http://schemas.microsoft.com/office/powerpoint/2010/main" val="1796881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62074"/>
          </a:xfrm>
        </p:spPr>
        <p:txBody>
          <a:bodyPr>
            <a:noAutofit/>
          </a:bodyPr>
          <a:lstStyle/>
          <a:p>
            <a:r>
              <a:rPr lang="en-US" altLang="ja-JP" sz="2400" dirty="0" smtClean="0"/>
              <a:t>Suggestion 1  (PRB gird / boundary)</a:t>
            </a:r>
            <a:endParaRPr kumimoji="1" lang="ja-JP" altLang="en-US" sz="24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760640"/>
          </a:xfrm>
        </p:spPr>
        <p:txBody>
          <a:bodyPr>
            <a:noAutofit/>
          </a:bodyPr>
          <a:lstStyle/>
          <a:p>
            <a:r>
              <a:rPr lang="en-US" altLang="ja-JP" sz="2000" dirty="0" smtClean="0"/>
              <a:t>How </a:t>
            </a:r>
            <a:r>
              <a:rPr lang="en-US" altLang="ja-JP" sz="2000" dirty="0"/>
              <a:t>to align the PRBs within a </a:t>
            </a:r>
            <a:r>
              <a:rPr lang="en-US" altLang="ja-JP" sz="2000" dirty="0" smtClean="0"/>
              <a:t>carrier should be concluded.</a:t>
            </a:r>
          </a:p>
          <a:p>
            <a:pPr lvl="1"/>
            <a:r>
              <a:rPr lang="en-US" altLang="ja-JP" sz="1800" dirty="0" smtClean="0"/>
              <a:t>Alt.1: </a:t>
            </a:r>
            <a:r>
              <a:rPr lang="en-US" altLang="ja-JP" sz="1800" dirty="0"/>
              <a:t>Align the </a:t>
            </a:r>
            <a:r>
              <a:rPr lang="en-US" altLang="ja-JP" sz="1800" dirty="0" smtClean="0"/>
              <a:t>PRB boundary (e.g., 0th or 11th subcarrier in a PRB) </a:t>
            </a:r>
            <a:r>
              <a:rPr lang="en-US" altLang="ja-JP" sz="1800" dirty="0"/>
              <a:t>with the center frequency</a:t>
            </a:r>
            <a:r>
              <a:rPr lang="en-US" altLang="ja-JP" sz="1800" dirty="0" smtClean="0"/>
              <a:t>.</a:t>
            </a:r>
          </a:p>
          <a:p>
            <a:pPr lvl="1"/>
            <a:r>
              <a:rPr lang="en-US" altLang="ja-JP" sz="1800" dirty="0" smtClean="0"/>
              <a:t>Alt.2: </a:t>
            </a:r>
            <a:r>
              <a:rPr lang="en-US" altLang="ja-JP" sz="1800" dirty="0"/>
              <a:t>Align the </a:t>
            </a:r>
            <a:r>
              <a:rPr lang="en-US" altLang="ja-JP" sz="1800" dirty="0" smtClean="0"/>
              <a:t>middle of PRB (e.g., 5th </a:t>
            </a:r>
            <a:r>
              <a:rPr lang="en-US" altLang="ja-JP" sz="1800" dirty="0"/>
              <a:t>or </a:t>
            </a:r>
            <a:r>
              <a:rPr lang="en-US" altLang="ja-JP" sz="1800" dirty="0" smtClean="0"/>
              <a:t>6th </a:t>
            </a:r>
            <a:r>
              <a:rPr lang="en-US" altLang="ja-JP" sz="1800" dirty="0"/>
              <a:t>subcarrier in a </a:t>
            </a:r>
            <a:r>
              <a:rPr lang="en-US" altLang="ja-JP" sz="1800" dirty="0" smtClean="0"/>
              <a:t>PRB) with </a:t>
            </a:r>
            <a:r>
              <a:rPr lang="en-US" altLang="ja-JP" sz="1800" dirty="0"/>
              <a:t>the center frequency.</a:t>
            </a:r>
          </a:p>
          <a:p>
            <a:pPr lvl="1"/>
            <a:r>
              <a:rPr lang="en-US" altLang="ja-JP" sz="1800" dirty="0" smtClean="0"/>
              <a:t>Alt.3: Alt.1 or Alt.2 depending on the </a:t>
            </a:r>
            <a:r>
              <a:rPr lang="en-US" altLang="ja-JP" sz="1800" dirty="0"/>
              <a:t>even/odd number of </a:t>
            </a:r>
            <a:r>
              <a:rPr lang="en-US" altLang="ja-JP" sz="1800" dirty="0" smtClean="0"/>
              <a:t>PRBs.</a:t>
            </a:r>
            <a:endParaRPr lang="en-US" altLang="ja-JP" sz="1800" dirty="0"/>
          </a:p>
        </p:txBody>
      </p:sp>
    </p:spTree>
    <p:extLst>
      <p:ext uri="{BB962C8B-B14F-4D97-AF65-F5344CB8AC3E}">
        <p14:creationId xmlns:p14="http://schemas.microsoft.com/office/powerpoint/2010/main" val="1192309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62074"/>
          </a:xfrm>
        </p:spPr>
        <p:txBody>
          <a:bodyPr>
            <a:noAutofit/>
          </a:bodyPr>
          <a:lstStyle/>
          <a:p>
            <a:r>
              <a:rPr lang="en-US" altLang="ja-JP" sz="2400" dirty="0"/>
              <a:t>Suggestion </a:t>
            </a:r>
            <a:r>
              <a:rPr lang="en-US" altLang="ja-JP" sz="2400" dirty="0" smtClean="0"/>
              <a:t>2 </a:t>
            </a:r>
            <a:r>
              <a:rPr lang="en-US" altLang="ja-JP" sz="2400" dirty="0" smtClean="0"/>
              <a:t>- subcarrier grid</a:t>
            </a:r>
            <a:endParaRPr kumimoji="1" lang="ja-JP" altLang="en-US" sz="24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760640"/>
          </a:xfrm>
        </p:spPr>
        <p:txBody>
          <a:bodyPr>
            <a:noAutofit/>
          </a:bodyPr>
          <a:lstStyle/>
          <a:p>
            <a:r>
              <a:rPr lang="en-US" altLang="ja-JP" sz="2400" dirty="0" smtClean="0"/>
              <a:t>How </a:t>
            </a:r>
            <a:r>
              <a:rPr lang="en-US" altLang="ja-JP" sz="2400" dirty="0"/>
              <a:t>are the sub-carriers located within a </a:t>
            </a:r>
            <a:r>
              <a:rPr lang="en-US" altLang="ja-JP" sz="2400" dirty="0" smtClean="0"/>
              <a:t>PRB should be concluded.</a:t>
            </a:r>
          </a:p>
          <a:p>
            <a:pPr lvl="1"/>
            <a:r>
              <a:rPr lang="en-US" altLang="ja-JP" sz="2000" dirty="0" smtClean="0"/>
              <a:t>Alt.1</a:t>
            </a:r>
            <a:r>
              <a:rPr lang="en-US" altLang="ja-JP" sz="2000" dirty="0"/>
              <a:t>: </a:t>
            </a:r>
            <a:r>
              <a:rPr lang="en-US" altLang="ja-JP" sz="2000" dirty="0" smtClean="0"/>
              <a:t>Subcarriers </a:t>
            </a:r>
            <a:r>
              <a:rPr lang="en-US" altLang="ja-JP" sz="2000" dirty="0"/>
              <a:t>are mapped </a:t>
            </a:r>
            <a:r>
              <a:rPr lang="en-US" altLang="ja-JP" sz="2000" dirty="0" smtClean="0"/>
              <a:t>with nested structure. Subcarrier </a:t>
            </a:r>
            <a:r>
              <a:rPr lang="en-US" altLang="ja-JP" sz="2000" dirty="0"/>
              <a:t>locations within </a:t>
            </a:r>
            <a:r>
              <a:rPr lang="en-US" altLang="ja-JP" sz="2000" dirty="0" smtClean="0"/>
              <a:t>a PRB is fixed regardless</a:t>
            </a:r>
            <a:r>
              <a:rPr lang="en-GB" altLang="ja-JP" sz="2000" dirty="0" smtClean="0"/>
              <a:t> of the subcarrier spacing</a:t>
            </a:r>
            <a:endParaRPr lang="en-US" altLang="ja-JP" sz="2000" dirty="0" smtClean="0"/>
          </a:p>
          <a:p>
            <a:pPr lvl="1"/>
            <a:r>
              <a:rPr lang="en-US" altLang="ja-JP" sz="2000" dirty="0" smtClean="0"/>
              <a:t>Alt. 2: Subcarriers are mapped with nested structure. Subcarrier location within a PRB can be changed with SCS </a:t>
            </a:r>
            <a:r>
              <a:rPr lang="en-US" altLang="ja-JP" sz="2000" dirty="0"/>
              <a:t>dependent </a:t>
            </a:r>
            <a:r>
              <a:rPr lang="en-US" altLang="ja-JP" sz="2000" dirty="0" smtClean="0"/>
              <a:t>configurable frequency offsets</a:t>
            </a:r>
            <a:endParaRPr lang="en-US" altLang="ja-JP" sz="1600" dirty="0" smtClean="0"/>
          </a:p>
          <a:p>
            <a:pPr lvl="1"/>
            <a:r>
              <a:rPr lang="en-US" altLang="ja-JP" sz="2000" dirty="0" smtClean="0"/>
              <a:t>Alt.3: Subcarriers are not mapped with nested structure. </a:t>
            </a:r>
            <a:r>
              <a:rPr lang="en-US" altLang="ja-JP" sz="2000" dirty="0"/>
              <a:t>Subcarriers are centered within the PRB regardless of the subcarrier spacing</a:t>
            </a:r>
            <a:r>
              <a:rPr lang="en-US" altLang="ja-JP" sz="2000" dirty="0" smtClean="0"/>
              <a:t>. Subcarrier location within a PRB is fixed regardless of the subcarrier spacing.</a:t>
            </a:r>
          </a:p>
        </p:txBody>
      </p:sp>
    </p:spTree>
    <p:extLst>
      <p:ext uri="{BB962C8B-B14F-4D97-AF65-F5344CB8AC3E}">
        <p14:creationId xmlns:p14="http://schemas.microsoft.com/office/powerpoint/2010/main" val="1475300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コンテンツ プレースホルダー 2"/>
          <p:cNvSpPr txBox="1">
            <a:spLocks/>
          </p:cNvSpPr>
          <p:nvPr/>
        </p:nvSpPr>
        <p:spPr>
          <a:xfrm>
            <a:off x="179512" y="764704"/>
            <a:ext cx="8784976" cy="57606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400" dirty="0" smtClean="0"/>
              <a:t>Alt.1 </a:t>
            </a:r>
            <a:r>
              <a:rPr lang="en-US" altLang="ja-JP" sz="2400" dirty="0"/>
              <a:t>(From </a:t>
            </a:r>
            <a:r>
              <a:rPr lang="en-US" altLang="ja-JP" sz="2400" dirty="0" smtClean="0"/>
              <a:t>R1-1702821)</a:t>
            </a:r>
          </a:p>
          <a:p>
            <a:endParaRPr lang="en-US" altLang="ja-JP" sz="2400" dirty="0"/>
          </a:p>
          <a:p>
            <a:endParaRPr lang="en-US" altLang="ja-JP" sz="2400" dirty="0" smtClean="0"/>
          </a:p>
          <a:p>
            <a:endParaRPr lang="en-US" altLang="ja-JP" sz="2400" dirty="0"/>
          </a:p>
          <a:p>
            <a:r>
              <a:rPr lang="en-US" altLang="ja-JP" sz="2400" dirty="0"/>
              <a:t>Alt.2 (From R1-1702821</a:t>
            </a:r>
            <a:r>
              <a:rPr lang="en-US" altLang="ja-JP" sz="2400" dirty="0" smtClean="0"/>
              <a:t>)</a:t>
            </a:r>
          </a:p>
          <a:p>
            <a:endParaRPr lang="en-US" altLang="ja-JP" sz="2400" dirty="0"/>
          </a:p>
          <a:p>
            <a:endParaRPr lang="en-US" altLang="ja-JP" sz="2400" dirty="0" smtClean="0"/>
          </a:p>
          <a:p>
            <a:endParaRPr lang="en-US" altLang="ja-JP" sz="2400" dirty="0"/>
          </a:p>
          <a:p>
            <a:endParaRPr lang="en-US" altLang="ja-JP" sz="2400" dirty="0" smtClean="0"/>
          </a:p>
          <a:p>
            <a:r>
              <a:rPr lang="en-US" altLang="ja-JP" sz="2400" dirty="0"/>
              <a:t>Alt.3 </a:t>
            </a:r>
            <a:r>
              <a:rPr lang="en-US" altLang="ja-JP" sz="2400" dirty="0" smtClean="0"/>
              <a:t>(From R1-1703197)</a:t>
            </a:r>
            <a:endParaRPr lang="en-US" altLang="ja-JP" sz="2000" dirty="0" smtClean="0"/>
          </a:p>
        </p:txBody>
      </p:sp>
      <p:pic>
        <p:nvPicPr>
          <p:cNvPr id="4" name="Picture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0930" y="2924944"/>
            <a:ext cx="6764403" cy="1521694"/>
          </a:xfrm>
          <a:prstGeom prst="rect">
            <a:avLst/>
          </a:prstGeom>
          <a:noFill/>
        </p:spPr>
      </p:pic>
      <p:sp>
        <p:nvSpPr>
          <p:cNvPr id="5" name="タイトル 1"/>
          <p:cNvSpPr txBox="1">
            <a:spLocks/>
          </p:cNvSpPr>
          <p:nvPr/>
        </p:nvSpPr>
        <p:spPr>
          <a:xfrm>
            <a:off x="457200" y="116632"/>
            <a:ext cx="8229600" cy="56207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2400" dirty="0" smtClean="0"/>
              <a:t>Examples on </a:t>
            </a:r>
            <a:r>
              <a:rPr lang="en-US" altLang="ja-JP" sz="2400" dirty="0"/>
              <a:t>subcarrier grid</a:t>
            </a:r>
            <a:endParaRPr lang="ja-JP" altLang="en-US" sz="2400" dirty="0"/>
          </a:p>
        </p:txBody>
      </p:sp>
      <p:pic>
        <p:nvPicPr>
          <p:cNvPr id="7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3981" y="1196760"/>
            <a:ext cx="6764403" cy="1390923"/>
          </a:xfrm>
          <a:prstGeom prst="rect">
            <a:avLst/>
          </a:prstGeom>
          <a:noFill/>
        </p:spPr>
      </p:pic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7686" y="4572272"/>
            <a:ext cx="3030538" cy="2097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70554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1214</TotalTime>
  <Words>209</Words>
  <Application>Microsoft Office PowerPoint</Application>
  <PresentationFormat>画面に合わせる (4:3)</PresentationFormat>
  <Paragraphs>28</Paragraphs>
  <Slides>4</Slides>
  <Notes>2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​​テーマ</vt:lpstr>
      <vt:lpstr>Open issues for A.I. 8.1.10</vt:lpstr>
      <vt:lpstr>Suggestion 1  (PRB gird / boundary)</vt:lpstr>
      <vt:lpstr>Suggestion 2 - subcarrier grid</vt:lpstr>
      <vt:lpstr>PowerPoint プレゼンテーション</vt:lpstr>
    </vt:vector>
  </TitlesOfParts>
  <Company>パナソニック株式会社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DC handling</dc:title>
  <dc:creator>Tetsuya Yamamoto</dc:creator>
  <cp:lastModifiedBy>Tetsuya Yamamoto</cp:lastModifiedBy>
  <cp:revision>181</cp:revision>
  <dcterms:created xsi:type="dcterms:W3CDTF">2017-01-19T03:23:31Z</dcterms:created>
  <dcterms:modified xsi:type="dcterms:W3CDTF">2017-02-14T12:06:11Z</dcterms:modified>
</cp:coreProperties>
</file>