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content of </a:t>
            </a:r>
            <a:r>
              <a:rPr lang="en-US" sz="4000" dirty="0" smtClean="0"/>
              <a:t>section 5.2 (LTE </a:t>
            </a:r>
            <a:r>
              <a:rPr lang="en-US" sz="4000" dirty="0" err="1" smtClean="0"/>
              <a:t>sidelink</a:t>
            </a:r>
            <a:r>
              <a:rPr lang="en-US" sz="4000" dirty="0" smtClean="0"/>
              <a:t> enhancements) for the </a:t>
            </a:r>
            <a:r>
              <a:rPr lang="en-US" sz="4000" dirty="0"/>
              <a:t>3GPP TR </a:t>
            </a:r>
            <a:r>
              <a:rPr lang="en-US" sz="4000" dirty="0" smtClean="0"/>
              <a:t>36.746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R1-1703660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400" dirty="0"/>
              <a:t>RAN1 work on FeD2D study item has been started at RAN1#88</a:t>
            </a:r>
            <a:endParaRPr lang="ru-RU" sz="2400" dirty="0"/>
          </a:p>
          <a:p>
            <a:pPr lvl="0"/>
            <a:r>
              <a:rPr lang="en-US" sz="2400" dirty="0"/>
              <a:t>There is a corresponding section in the TR 36.746 (Section 5.2 - LTE </a:t>
            </a:r>
            <a:r>
              <a:rPr lang="en-US" sz="2400" dirty="0" err="1"/>
              <a:t>Sidelink</a:t>
            </a:r>
            <a:r>
              <a:rPr lang="en-US" sz="2400" dirty="0"/>
              <a:t> Enhancements) that RAN1 WG is supposed to work on providing analysis </a:t>
            </a:r>
            <a:r>
              <a:rPr lang="en-US" sz="2400" dirty="0" smtClean="0"/>
              <a:t>of </a:t>
            </a:r>
            <a:r>
              <a:rPr lang="en-US" sz="2400" dirty="0" err="1" smtClean="0"/>
              <a:t>sidelink</a:t>
            </a:r>
            <a:r>
              <a:rPr lang="en-US" sz="2400" dirty="0" smtClean="0"/>
              <a:t> </a:t>
            </a:r>
            <a:r>
              <a:rPr lang="en-US" sz="2400" dirty="0"/>
              <a:t>enhancements for wearable and </a:t>
            </a:r>
            <a:r>
              <a:rPr lang="en-US" sz="2400" dirty="0" err="1"/>
              <a:t>IoT</a:t>
            </a:r>
            <a:r>
              <a:rPr lang="en-US" sz="2400" dirty="0"/>
              <a:t> use cases and evolved UE-to-NW relaying operation</a:t>
            </a:r>
            <a:endParaRPr lang="ru-RU" sz="2400" dirty="0"/>
          </a:p>
          <a:p>
            <a:pPr lvl="0"/>
            <a:r>
              <a:rPr lang="en-US" sz="2400" dirty="0"/>
              <a:t>In this WF we propose to introduce additional subsections into the Section 5.2 to discuss and evaluate specific design aspects on </a:t>
            </a:r>
            <a:r>
              <a:rPr lang="en-US" sz="2400" dirty="0" err="1"/>
              <a:t>sidelink</a:t>
            </a:r>
            <a:r>
              <a:rPr lang="en-US" sz="2400" dirty="0"/>
              <a:t> enhancements</a:t>
            </a: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The following design aspects are studied in the framework of </a:t>
            </a:r>
            <a:r>
              <a:rPr lang="en-US" dirty="0" err="1"/>
              <a:t>sidelink</a:t>
            </a:r>
            <a:r>
              <a:rPr lang="en-US" dirty="0"/>
              <a:t> enhancements for wearable and </a:t>
            </a:r>
            <a:r>
              <a:rPr lang="en-US" dirty="0" err="1"/>
              <a:t>IoT</a:t>
            </a:r>
            <a:r>
              <a:rPr lang="en-US" dirty="0"/>
              <a:t> use cases and corresponding sections are included into the TR 36.746</a:t>
            </a:r>
            <a:endParaRPr lang="ru-RU" dirty="0"/>
          </a:p>
          <a:p>
            <a:pPr lvl="1"/>
            <a:r>
              <a:rPr lang="en-US" dirty="0"/>
              <a:t>5.2.1 General considerations on </a:t>
            </a:r>
            <a:r>
              <a:rPr lang="en-US" dirty="0" err="1"/>
              <a:t>sidelink</a:t>
            </a:r>
            <a:r>
              <a:rPr lang="en-US" dirty="0"/>
              <a:t> enhancements</a:t>
            </a:r>
            <a:endParaRPr lang="ru-RU" dirty="0"/>
          </a:p>
          <a:p>
            <a:pPr lvl="1"/>
            <a:r>
              <a:rPr lang="en-US" dirty="0"/>
              <a:t>5.2.2 Synchronization aspects</a:t>
            </a:r>
            <a:endParaRPr lang="ru-RU" dirty="0"/>
          </a:p>
          <a:p>
            <a:pPr lvl="1"/>
            <a:r>
              <a:rPr lang="en-US" dirty="0"/>
              <a:t>5.2.3 Discovery aspects</a:t>
            </a:r>
            <a:endParaRPr lang="ru-RU" dirty="0"/>
          </a:p>
          <a:p>
            <a:pPr lvl="1"/>
            <a:r>
              <a:rPr lang="en-US" dirty="0"/>
              <a:t>5.2.4 Communication and UE-to-NW relaying aspects</a:t>
            </a:r>
            <a:endParaRPr lang="ru-RU" dirty="0"/>
          </a:p>
          <a:p>
            <a:pPr lvl="2"/>
            <a:r>
              <a:rPr lang="en-US" dirty="0"/>
              <a:t>5.2.4.1 </a:t>
            </a:r>
            <a:r>
              <a:rPr lang="en-US" dirty="0" err="1"/>
              <a:t>Sidelink</a:t>
            </a:r>
            <a:r>
              <a:rPr lang="en-US" dirty="0"/>
              <a:t> UE-to-NW relaying modes</a:t>
            </a:r>
            <a:endParaRPr lang="ru-RU" dirty="0"/>
          </a:p>
          <a:p>
            <a:pPr lvl="2"/>
            <a:r>
              <a:rPr lang="en-US" dirty="0"/>
              <a:t>5.2.4.2 </a:t>
            </a:r>
            <a:r>
              <a:rPr lang="en-US" dirty="0" err="1"/>
              <a:t>Sidelink</a:t>
            </a:r>
            <a:r>
              <a:rPr lang="en-US" dirty="0"/>
              <a:t> resource allocation and transmission modes</a:t>
            </a:r>
            <a:endParaRPr lang="ru-RU" dirty="0"/>
          </a:p>
          <a:p>
            <a:pPr lvl="2"/>
            <a:r>
              <a:rPr lang="en-US" dirty="0"/>
              <a:t>5.2.4.3 </a:t>
            </a:r>
            <a:r>
              <a:rPr lang="en-US" dirty="0" err="1"/>
              <a:t>Sidelink</a:t>
            </a:r>
            <a:r>
              <a:rPr lang="en-US" dirty="0"/>
              <a:t> resource configuration</a:t>
            </a:r>
            <a:endParaRPr lang="ru-RU" dirty="0"/>
          </a:p>
          <a:p>
            <a:pPr lvl="2"/>
            <a:r>
              <a:rPr lang="en-US" dirty="0"/>
              <a:t>5.2.4.4 </a:t>
            </a:r>
            <a:r>
              <a:rPr lang="en-US" dirty="0" err="1"/>
              <a:t>Sidelink</a:t>
            </a:r>
            <a:r>
              <a:rPr lang="en-US" dirty="0"/>
              <a:t> power control</a:t>
            </a:r>
            <a:endParaRPr lang="ru-RU" dirty="0"/>
          </a:p>
          <a:p>
            <a:pPr lvl="2"/>
            <a:r>
              <a:rPr lang="en-US" dirty="0"/>
              <a:t>5.2.4.5 </a:t>
            </a:r>
            <a:r>
              <a:rPr lang="en-US" dirty="0" err="1"/>
              <a:t>Sidelink</a:t>
            </a:r>
            <a:r>
              <a:rPr lang="en-US" dirty="0"/>
              <a:t> feedback &amp; link adaptation mechanisms</a:t>
            </a:r>
            <a:endParaRPr lang="ru-RU" dirty="0"/>
          </a:p>
          <a:p>
            <a:pPr lvl="2"/>
            <a:r>
              <a:rPr lang="en-US" dirty="0"/>
              <a:t>5.2.4.6 Other physical layer </a:t>
            </a:r>
            <a:r>
              <a:rPr lang="en-US" dirty="0" err="1"/>
              <a:t>sidelink</a:t>
            </a:r>
            <a:r>
              <a:rPr lang="en-US" dirty="0"/>
              <a:t> aspects</a:t>
            </a:r>
            <a:endParaRPr lang="ru-RU" dirty="0"/>
          </a:p>
          <a:p>
            <a:pPr lvl="1"/>
            <a:r>
              <a:rPr lang="en-US" dirty="0" smtClean="0"/>
              <a:t>5.2.5 </a:t>
            </a:r>
            <a:r>
              <a:rPr lang="en-US" dirty="0"/>
              <a:t>Summary and conclusions on LTE </a:t>
            </a:r>
            <a:r>
              <a:rPr lang="en-US" dirty="0" err="1"/>
              <a:t>sidelink</a:t>
            </a:r>
            <a:r>
              <a:rPr lang="en-US" dirty="0"/>
              <a:t> enhancements</a:t>
            </a:r>
            <a:endParaRPr lang="ru-RU" dirty="0"/>
          </a:p>
          <a:p>
            <a:pPr lvl="0"/>
            <a:r>
              <a:rPr lang="en-US" dirty="0"/>
              <a:t>Send LS to RAN2 with the request to update </a:t>
            </a:r>
            <a:r>
              <a:rPr lang="en-US" dirty="0" smtClean="0"/>
              <a:t>TR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content of section 5.2 (LTE sidelink enhancements) for the 3GPP TR 36.746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2d055166-1cf1-4f5d-8774-1c3c3e2ab855</vt:lpwstr>
  </property>
  <property fmtid="{D5CDD505-2E9C-101B-9397-08002B2CF9AE}" pid="3" name="CTP_TimeStamp">
    <vt:lpwstr>2017-02-14 06:55:24Z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