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4660"/>
  </p:normalViewPr>
  <p:slideViewPr>
    <p:cSldViewPr>
      <p:cViewPr>
        <p:scale>
          <a:sx n="80" d="100"/>
          <a:sy n="80" d="100"/>
        </p:scale>
        <p:origin x="-1579" y="-1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4981BEA6-BB79-4276-A657-0F0FE045AF24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DCA4975-2805-4039-A9F7-A72B6540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678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C22BD-6273-4433-88AF-C93CDA2473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89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D0992-0D26-472F-8C28-7D48F11144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374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16F3A-40C0-4922-ABAB-D669F345E6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9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7A5A-6794-4C98-82B1-E400C13D25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988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93750-132A-403A-B841-F703019709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83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C987-C440-4507-9FD0-87B0A110D2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1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7610-DC13-45F1-A5C7-531220BB87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2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CF737-E6E0-4CBD-BB39-6FCFA3AB4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89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11EDE-50CC-4336-9264-0724C69EF0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58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FDDAE-9D03-4633-820B-3653020E7E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37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AC12-4D6E-4D83-8DC7-13A9406A56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49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924C552F-DF85-4E50-B694-E170E8674E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CSI-RS design for CDM-8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Samsung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3GPP TSG RAN WG1 Meeting #88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Athens, </a:t>
            </a:r>
            <a:r>
              <a:rPr lang="en-GB" altLang="ko-KR" sz="2000"/>
              <a:t>Greece 13</a:t>
            </a:r>
            <a:r>
              <a:rPr lang="en-GB" altLang="ko-KR" sz="2000" baseline="30000"/>
              <a:t>th</a:t>
            </a:r>
            <a:r>
              <a:rPr lang="en-GB" altLang="ko-KR" sz="2000"/>
              <a:t> - 17</a:t>
            </a:r>
            <a:r>
              <a:rPr lang="en-GB" altLang="ko-KR" sz="2000" baseline="30000"/>
              <a:t>th</a:t>
            </a:r>
            <a:r>
              <a:rPr lang="en-GB" altLang="ko-KR" sz="2000"/>
              <a:t> February 2017</a:t>
            </a:r>
            <a:endParaRPr kumimoji="1" lang="en-US" altLang="ja-JP" sz="2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Agenda item: 7.2.2.1</a:t>
            </a:r>
            <a:endParaRPr kumimoji="1" lang="ja-JP" altLang="en-US" sz="200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smtClean="0">
                <a:ea typeface="굴림" charset="-127"/>
              </a:rPr>
              <a:t>R1-1703633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56C3E8-DCAE-4C57-8669-C6C60A235B2B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marL="457200" lvl="1" indent="0">
              <a:buFont typeface="Arial" charset="0"/>
              <a:buNone/>
              <a:defRPr/>
            </a:pPr>
            <a:endParaRPr lang="en-US" altLang="ko-KR" sz="1800" dirty="0" smtClean="0"/>
          </a:p>
          <a:p>
            <a:pPr lvl="1">
              <a:buFont typeface="Arial" charset="0"/>
              <a:buNone/>
              <a:defRPr/>
            </a:pPr>
            <a:endParaRPr lang="en-US" altLang="ko-KR" sz="2000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ko-KR" altLang="ko-KR" sz="200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ko-KR" altLang="en-US" sz="2800" dirty="0" smtClean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1E551F-CDED-4988-865F-28228360406B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pic>
        <p:nvPicPr>
          <p:cNvPr id="3077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33550"/>
            <a:ext cx="8763000" cy="344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altLang="ko-KR" sz="2400" dirty="0" smtClean="0"/>
              <a:t>CDM-8 design for 32-ports </a:t>
            </a:r>
          </a:p>
          <a:p>
            <a:pPr lvl="1">
              <a:buFont typeface="Arial" charset="0"/>
              <a:buChar char="•"/>
            </a:pPr>
            <a:r>
              <a:rPr lang="en-US" altLang="ko-KR" sz="1800" dirty="0" smtClean="0"/>
              <a:t>For 32-port CSI-RS in </a:t>
            </a:r>
            <a:r>
              <a:rPr lang="en-US" altLang="ko-KR" sz="1800" dirty="0" err="1" smtClean="0"/>
              <a:t>eFD</a:t>
            </a:r>
            <a:r>
              <a:rPr lang="en-US" altLang="ko-KR" sz="1800" dirty="0" smtClean="0"/>
              <a:t>-MIMO, CDM-8 patterns are configured by the aggregation of CDM-2 patterns across the same alphabet within the configured legacy 8-port CSI-RSs as shown </a:t>
            </a:r>
            <a:r>
              <a:rPr lang="en-US" altLang="ko-KR" sz="1800" dirty="0" smtClean="0"/>
              <a:t>below; </a:t>
            </a:r>
            <a:r>
              <a:rPr lang="en-US" altLang="ko-KR" sz="1800" dirty="0" smtClean="0"/>
              <a:t>i.e. by following four patterns {VA-WA-XA-YA}, {VB-WB-XB-YB}, {VC-WC-XC-YC}, and {VD-WD-XD-YD}</a:t>
            </a:r>
            <a:endParaRPr lang="en-US" altLang="ko-KR" sz="2000" dirty="0" smtClean="0"/>
          </a:p>
          <a:p>
            <a:pPr lvl="2"/>
            <a:r>
              <a:rPr lang="en-US" altLang="ko-KR" sz="1800" dirty="0" smtClean="0"/>
              <a:t>Values of V, W, X, (Y for 32-port) are determined by the order of </a:t>
            </a:r>
            <a:r>
              <a:rPr lang="en-US" altLang="ko-KR" sz="1800" dirty="0" err="1" smtClean="0"/>
              <a:t>resourceConfig</a:t>
            </a:r>
            <a:r>
              <a:rPr lang="en-US" altLang="ko-KR" sz="1800" dirty="0" smtClean="0"/>
              <a:t>.</a:t>
            </a:r>
          </a:p>
          <a:p>
            <a:pPr lvl="1">
              <a:buFont typeface="Arial" charset="0"/>
              <a:buChar char="•"/>
            </a:pPr>
            <a:endParaRPr lang="en-US" altLang="ko-KR" sz="2000" dirty="0" smtClean="0"/>
          </a:p>
          <a:p>
            <a:pPr lvl="1">
              <a:buFont typeface="Arial" charset="0"/>
              <a:buChar char="•"/>
            </a:pPr>
            <a:endParaRPr lang="en-US" altLang="ko-KR" sz="2000" dirty="0" smtClean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 smtClean="0"/>
          </a:p>
          <a:p>
            <a:pPr lvl="2">
              <a:buFont typeface="Arial" charset="0"/>
              <a:buNone/>
            </a:pPr>
            <a:r>
              <a:rPr lang="en-US" altLang="ko-KR" sz="1600" dirty="0" smtClean="0"/>
              <a:t> </a:t>
            </a:r>
          </a:p>
          <a:p>
            <a:pPr lvl="2">
              <a:buFont typeface="Arial" charset="0"/>
              <a:buNone/>
            </a:pPr>
            <a:endParaRPr lang="en-US" altLang="ko-KR" sz="1600" dirty="0" smtClean="0"/>
          </a:p>
          <a:p>
            <a:pPr lvl="1"/>
            <a:endParaRPr lang="ko-KR" altLang="ko-KR" sz="2400" dirty="0" smtClean="0">
              <a:solidFill>
                <a:srgbClr val="FF0000"/>
              </a:solidFill>
            </a:endParaRPr>
          </a:p>
          <a:p>
            <a:endParaRPr lang="ko-KR" altLang="en-US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D3844D-71DA-4008-AFD0-0FDAA2474AB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2684015" y="6381750"/>
            <a:ext cx="377597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600" b="1" dirty="0">
                <a:ea typeface="굴림" charset="-127"/>
              </a:rPr>
              <a:t>Illustration of </a:t>
            </a:r>
            <a:r>
              <a:rPr lang="en-US" altLang="ko-KR" sz="1600" b="1" dirty="0" smtClean="0">
                <a:ea typeface="굴림" charset="-127"/>
              </a:rPr>
              <a:t>CDM-8 pattern for 32-port </a:t>
            </a:r>
            <a:endParaRPr lang="en-US" altLang="ko-KR" sz="1600" b="1" dirty="0">
              <a:ea typeface="굴림" charset="-127"/>
            </a:endParaRPr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410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888581"/>
            <a:ext cx="4267200" cy="24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003343"/>
              </p:ext>
            </p:extLst>
          </p:nvPr>
        </p:nvGraphicFramePr>
        <p:xfrm>
          <a:off x="4927600" y="2667000"/>
          <a:ext cx="914400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4" imgW="914400" imgH="179640" progId="Equation.DSMT4">
                  <p:embed/>
                </p:oleObj>
              </mc:Choice>
              <mc:Fallback>
                <p:oleObj name="Equation" r:id="rId4" imgW="914400" imgH="179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510135"/>
              </p:ext>
            </p:extLst>
          </p:nvPr>
        </p:nvGraphicFramePr>
        <p:xfrm>
          <a:off x="1809750" y="3506788"/>
          <a:ext cx="552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6" imgW="2946240" imgH="203040" progId="Equation.DSMT4">
                  <p:embed/>
                </p:oleObj>
              </mc:Choice>
              <mc:Fallback>
                <p:oleObj name="Equation" r:id="rId6" imgW="2946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09750" y="3506788"/>
                        <a:ext cx="5524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2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4525963"/>
              </a:xfrm>
            </p:spPr>
            <p:txBody>
              <a:bodyPr/>
              <a:lstStyle/>
              <a:p>
                <a:r>
                  <a:rPr lang="en-US" altLang="ko-KR" sz="2400" dirty="0" smtClean="0"/>
                  <a:t>CDM-8 design for 24-ports </a:t>
                </a:r>
              </a:p>
              <a:p>
                <a:pPr lvl="1">
                  <a:buFont typeface="Arial" charset="0"/>
                  <a:buChar char="•"/>
                </a:pPr>
                <a:r>
                  <a:rPr lang="en-US" altLang="ko-KR" sz="2000" dirty="0" smtClean="0"/>
                  <a:t>For 24-port CSI-RS in </a:t>
                </a:r>
                <a:r>
                  <a:rPr lang="en-US" altLang="ko-KR" sz="2000" dirty="0" err="1" smtClean="0"/>
                  <a:t>eFD</a:t>
                </a:r>
                <a:r>
                  <a:rPr lang="en-US" altLang="ko-KR" sz="2000" dirty="0" smtClean="0"/>
                  <a:t>-MIMO, one CDM-8 pattern is configured by the aggregation of CDM-4 patterns across the same alphabet within the configured legacy 8-port CSI-RSs as shown below</a:t>
                </a:r>
                <a:r>
                  <a:rPr lang="en-US" altLang="ko-KR" sz="2000" dirty="0" smtClean="0"/>
                  <a:t>. i.e., </a:t>
                </a:r>
                <a:r>
                  <a:rPr lang="en-US" altLang="ko-KR" sz="2000" dirty="0" smtClean="0"/>
                  <a:t>by the following three patterns; {VA-VB}, {WA-WB}, and {XA-XB}.</a:t>
                </a:r>
                <a:endParaRPr lang="en-US" altLang="ko-KR" sz="2000" dirty="0" smtClean="0"/>
              </a:p>
              <a:p>
                <a:pPr lvl="2"/>
                <a:r>
                  <a:rPr lang="en-US" altLang="ko-KR" sz="1600" dirty="0" smtClean="0"/>
                  <a:t>Note that legacy 8-port with CSI-RS </a:t>
                </a:r>
                <a:r>
                  <a:rPr lang="en-US" altLang="ko-KR" sz="1600" dirty="0" smtClean="0"/>
                  <a:t>configuration V,W,X</a:t>
                </a:r>
                <a14:m>
                  <m:oMath xmlns:m="http://schemas.openxmlformats.org/officeDocument/2006/math">
                    <m:r>
                      <a:rPr lang="en-US" altLang="ko-KR" sz="1600" i="1" smtClean="0"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en-US" altLang="ko-KR" sz="1600" dirty="0" smtClean="0"/>
                  <a:t>{1,2,3} is configured to comprise the CDM-8 pattern for 24-port CSI-RS.</a:t>
                </a:r>
                <a:endParaRPr lang="en-US" altLang="ko-KR" sz="1200" dirty="0" smtClean="0"/>
              </a:p>
              <a:p>
                <a:pPr lvl="1"/>
                <a:endParaRPr lang="ko-KR" altLang="ko-KR" sz="2400" dirty="0" smtClean="0">
                  <a:solidFill>
                    <a:srgbClr val="FF0000"/>
                  </a:solidFill>
                </a:endParaRPr>
              </a:p>
              <a:p>
                <a:endParaRPr lang="ko-KR" altLang="en-US" dirty="0" smtClean="0"/>
              </a:p>
            </p:txBody>
          </p:sp>
        </mc:Choice>
        <mc:Fallback>
          <p:sp>
            <p:nvSpPr>
              <p:cNvPr id="512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4525963"/>
              </a:xfrm>
              <a:blipFill rotWithShape="1">
                <a:blip r:embed="rId3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24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13D0A0-7856-42FA-AC7A-CFCF038F371B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2934147" y="6424196"/>
            <a:ext cx="377597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600" b="1" dirty="0">
                <a:ea typeface="굴림" charset="-127"/>
              </a:rPr>
              <a:t>Illustration of </a:t>
            </a:r>
            <a:r>
              <a:rPr lang="en-US" altLang="ko-KR" sz="1600" b="1" dirty="0" smtClean="0">
                <a:ea typeface="굴림" charset="-127"/>
              </a:rPr>
              <a:t>CDM-8 pattern for 24-port </a:t>
            </a:r>
            <a:endParaRPr lang="en-US" altLang="ko-KR" sz="1600" b="1" dirty="0">
              <a:ea typeface="굴림" charset="-127"/>
            </a:endParaRPr>
          </a:p>
        </p:txBody>
      </p:sp>
      <p:sp>
        <p:nvSpPr>
          <p:cNvPr id="512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51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51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147" y="3962400"/>
            <a:ext cx="40798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개체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601148"/>
              </p:ext>
            </p:extLst>
          </p:nvPr>
        </p:nvGraphicFramePr>
        <p:xfrm>
          <a:off x="1928813" y="3657600"/>
          <a:ext cx="5286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5" imgW="2819160" imgH="203040" progId="Equation.DSMT4">
                  <p:embed/>
                </p:oleObj>
              </mc:Choice>
              <mc:Fallback>
                <p:oleObj name="Equation" r:id="rId5" imgW="2819160" imgH="203040" progId="Equation.DSMT4">
                  <p:embed/>
                  <p:pic>
                    <p:nvPicPr>
                      <p:cNvPr id="0" name="개체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3657600"/>
                        <a:ext cx="528637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9188</TotalTime>
  <Words>188</Words>
  <Application>Microsoft Office PowerPoint</Application>
  <PresentationFormat>화면 슬라이드 쇼(4:3)</PresentationFormat>
  <Paragraphs>29</Paragraphs>
  <Slides>4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Calibri</vt:lpstr>
      <vt:lpstr>Arial</vt:lpstr>
      <vt:lpstr>ＭＳ Ｐゴシック</vt:lpstr>
      <vt:lpstr>맑은 고딕</vt:lpstr>
      <vt:lpstr>굴림</vt:lpstr>
      <vt:lpstr>Office Theme</vt:lpstr>
      <vt:lpstr>MathType 6.0 Equation</vt:lpstr>
      <vt:lpstr>WF on CSI-RS design for CDM-8</vt:lpstr>
      <vt:lpstr>Background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Haewook Park</cp:lastModifiedBy>
  <cp:revision>418</cp:revision>
  <dcterms:created xsi:type="dcterms:W3CDTF">2014-02-12T17:53:51Z</dcterms:created>
  <dcterms:modified xsi:type="dcterms:W3CDTF">2017-02-14T07:52:29Z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