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4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8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0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4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8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2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6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8292" y="2275914"/>
            <a:ext cx="10047317" cy="2030079"/>
          </a:xfrm>
        </p:spPr>
        <p:txBody>
          <a:bodyPr>
            <a:normAutofit/>
          </a:bodyPr>
          <a:lstStyle/>
          <a:p>
            <a:r>
              <a:rPr lang="en-US" sz="5400" b="1" dirty="0"/>
              <a:t>WF on PDSCH resource allocation for 5 MHz in CE mode B in </a:t>
            </a:r>
            <a:r>
              <a:rPr lang="en-US" sz="5400" b="1" dirty="0" err="1"/>
              <a:t>FeMTC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55589"/>
            <a:ext cx="9144000" cy="1655762"/>
          </a:xfrm>
        </p:spPr>
        <p:txBody>
          <a:bodyPr/>
          <a:lstStyle/>
          <a:p>
            <a:r>
              <a:rPr lang="en-US" dirty="0"/>
              <a:t>Ericsson, Lenovo</a:t>
            </a:r>
          </a:p>
        </p:txBody>
      </p:sp>
      <p:sp>
        <p:nvSpPr>
          <p:cNvPr id="6" name="Rectangle 5"/>
          <p:cNvSpPr/>
          <p:nvPr/>
        </p:nvSpPr>
        <p:spPr>
          <a:xfrm>
            <a:off x="679939" y="306481"/>
            <a:ext cx="10832122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3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#88						R1-1703596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13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17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February 2017</a:t>
            </a:r>
            <a:b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7.2.3.1.1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53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r>
                  <a:rPr lang="en-US" sz="1800" dirty="0"/>
                  <a:t>For PDSCH resource allocation for 5 MHz in CE mode B</a:t>
                </a:r>
                <a:r>
                  <a:rPr lang="en-GB" sz="1800" dirty="0"/>
                  <a:t>, the </a:t>
                </a:r>
                <a:r>
                  <a:rPr lang="en-US" sz="1800" dirty="0"/>
                  <a:t>number of bits in DCI for resource assignment is the same as in Rel-13, i.e.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1800" b="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b="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800" b="0" i="1">
                                            <a:latin typeface="Cambria Math" panose="02040503050406030204" pitchFamily="18" charset="0"/>
                                          </a:rPr>
                                          <m:t>𝑅𝐵</m:t>
                                        </m:r>
                                      </m:sub>
                                      <m:sup>
                                        <m:r>
                                          <a:rPr lang="en-US" sz="1800" b="0" i="1">
                                            <a:latin typeface="Cambria Math" panose="02040503050406030204" pitchFamily="18" charset="0"/>
                                          </a:rPr>
                                          <m:t>𝐷𝐿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en-US" sz="1800" b="0" i="1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  <m:r>
                      <a:rPr lang="en-US" sz="1800" b="0" i="1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1800" dirty="0"/>
                  <a:t> bits.</a:t>
                </a:r>
              </a:p>
              <a:p>
                <a:r>
                  <a:rPr lang="en-US" sz="1800" dirty="0"/>
                  <a:t>If the system bandwidth is 5 MHz, we have 2+1=3 bits.</a:t>
                </a:r>
              </a:p>
              <a:p>
                <a:pPr lvl="1"/>
                <a:r>
                  <a:rPr lang="en-US" sz="1800" dirty="0"/>
                  <a:t>The 3 bits are used to indicate the allocation within the 24 PRBs.</a:t>
                </a:r>
              </a:p>
              <a:p>
                <a:r>
                  <a:rPr lang="en-US" sz="1800" dirty="0"/>
                  <a:t>If the system bandwidth is 10 MHz, we have 3+1=4 bits.</a:t>
                </a:r>
              </a:p>
              <a:p>
                <a:pPr lvl="1"/>
                <a:r>
                  <a:rPr lang="en-US" sz="1800" dirty="0"/>
                  <a:t>1 bit is used for indicating 1 out of 2 non-overlapping 24-PRB </a:t>
                </a:r>
                <a:r>
                  <a:rPr lang="en-US" sz="1800" dirty="0" err="1"/>
                  <a:t>widebands</a:t>
                </a:r>
                <a:r>
                  <a:rPr lang="en-US" sz="1800" dirty="0"/>
                  <a:t>.</a:t>
                </a:r>
              </a:p>
              <a:p>
                <a:pPr lvl="1"/>
                <a:r>
                  <a:rPr lang="en-US" sz="1800" dirty="0"/>
                  <a:t>The remaining 3 bits are used to indicate the allocation within the 24 PRBs.</a:t>
                </a:r>
              </a:p>
              <a:p>
                <a:r>
                  <a:rPr lang="en-US" sz="1800" dirty="0"/>
                  <a:t>If the system bandwidth is 15-20 MHz, we have 4+1=5 bits.</a:t>
                </a:r>
              </a:p>
              <a:p>
                <a:pPr lvl="1"/>
                <a:r>
                  <a:rPr lang="en-US" sz="1800" dirty="0"/>
                  <a:t>2 bits are used for indicating 1 out of 3-4 non-overlapping 24-PRB </a:t>
                </a:r>
                <a:r>
                  <a:rPr lang="en-US" sz="1800" dirty="0" err="1"/>
                  <a:t>widebands</a:t>
                </a:r>
                <a:r>
                  <a:rPr lang="en-US" sz="1800" dirty="0"/>
                  <a:t>.</a:t>
                </a:r>
              </a:p>
              <a:p>
                <a:pPr lvl="1"/>
                <a:r>
                  <a:rPr lang="en-US" sz="1800" dirty="0"/>
                  <a:t>The remaining 3 bits are used to indicate the allocation within the 24 PRBs.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06" t="-12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8393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Proposal on use of RA indices for PDSCH resource allocation in CE mode B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13143"/>
              </p:ext>
            </p:extLst>
          </p:nvPr>
        </p:nvGraphicFramePr>
        <p:xfrm>
          <a:off x="1597980" y="1944210"/>
          <a:ext cx="8220725" cy="4425090"/>
        </p:xfrm>
        <a:graphic>
          <a:graphicData uri="http://schemas.openxmlformats.org/drawingml/2006/table">
            <a:tbl>
              <a:tblPr firstRow="1" firstCol="1" bandRow="1"/>
              <a:tblGrid>
                <a:gridCol w="1644145">
                  <a:extLst>
                    <a:ext uri="{9D8B030D-6E8A-4147-A177-3AD203B41FA5}">
                      <a16:colId xmlns:a16="http://schemas.microsoft.com/office/drawing/2014/main" val="1609957636"/>
                    </a:ext>
                  </a:extLst>
                </a:gridCol>
                <a:gridCol w="1644145">
                  <a:extLst>
                    <a:ext uri="{9D8B030D-6E8A-4147-A177-3AD203B41FA5}">
                      <a16:colId xmlns:a16="http://schemas.microsoft.com/office/drawing/2014/main" val="3388220156"/>
                    </a:ext>
                  </a:extLst>
                </a:gridCol>
                <a:gridCol w="1644145">
                  <a:extLst>
                    <a:ext uri="{9D8B030D-6E8A-4147-A177-3AD203B41FA5}">
                      <a16:colId xmlns:a16="http://schemas.microsoft.com/office/drawing/2014/main" val="951788981"/>
                    </a:ext>
                  </a:extLst>
                </a:gridCol>
                <a:gridCol w="1644145">
                  <a:extLst>
                    <a:ext uri="{9D8B030D-6E8A-4147-A177-3AD203B41FA5}">
                      <a16:colId xmlns:a16="http://schemas.microsoft.com/office/drawing/2014/main" val="1534985764"/>
                    </a:ext>
                  </a:extLst>
                </a:gridCol>
                <a:gridCol w="1644145">
                  <a:extLst>
                    <a:ext uri="{9D8B030D-6E8A-4147-A177-3AD203B41FA5}">
                      <a16:colId xmlns:a16="http://schemas.microsoft.com/office/drawing/2014/main" val="1204154361"/>
                    </a:ext>
                  </a:extLst>
                </a:gridCol>
              </a:tblGrid>
              <a:tr h="8850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 index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 #0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 #1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 #2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 #3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28069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005561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91628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634355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665309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073960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107788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361323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124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6539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122</Words>
  <Application>Microsoft Office PowerPoint</Application>
  <PresentationFormat>Widescreen</PresentationFormat>
  <Paragraphs>60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Times New Roman</vt:lpstr>
      <vt:lpstr>Office Theme</vt:lpstr>
      <vt:lpstr>WF on PDSCH resource allocation for 5 MHz in CE mode B in FeMTC</vt:lpstr>
      <vt:lpstr>Proposal</vt:lpstr>
      <vt:lpstr>Proposal on use of RA indices for PDSCH resource allocation in CE mode B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PDSCH resource allocation BL/non-BL UEs with 5 MHz bandwidth in CE mode A </dc:title>
  <dc:creator>Hazhir Shokri Razaghi</dc:creator>
  <cp:lastModifiedBy>Johan Bergman</cp:lastModifiedBy>
  <cp:revision>39</cp:revision>
  <dcterms:created xsi:type="dcterms:W3CDTF">2017-02-10T15:19:01Z</dcterms:created>
  <dcterms:modified xsi:type="dcterms:W3CDTF">2017-02-14T06:59:25Z</dcterms:modified>
</cp:coreProperties>
</file>