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2" r:id="rId3"/>
    <p:sldId id="274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	R1-167948  </a:t>
            </a:r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RS for CSI Acquisition and Demodulation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altLang="zh-CN" dirty="0" smtClean="0"/>
              <a:t>Following WF has been agreed in RAN1#85:</a:t>
            </a:r>
          </a:p>
          <a:p>
            <a:pPr lvl="1"/>
            <a:r>
              <a:rPr lang="en-US" altLang="zh-CN" i="1" dirty="0" smtClean="0"/>
              <a:t>In NR multi-antenna schemes, studies on RS design and CSI acquisition considering following use cases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Non-UE-specific RS use case for CSI measurement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UE-specific RS use case for CSI measurement </a:t>
            </a:r>
            <a:endParaRPr lang="zh-CN" altLang="zh-CN" dirty="0" smtClean="0"/>
          </a:p>
          <a:p>
            <a:pPr lvl="3"/>
            <a:r>
              <a:rPr lang="en-US" altLang="zh-CN" i="1" dirty="0" smtClean="0"/>
              <a:t>Note: functionally may be analogous e.g.: to R13/14 UE-specific </a:t>
            </a:r>
            <a:r>
              <a:rPr lang="en-US" altLang="zh-CN" i="1" dirty="0" err="1" smtClean="0"/>
              <a:t>beamformed</a:t>
            </a:r>
            <a:r>
              <a:rPr lang="en-US" altLang="zh-CN" i="1" dirty="0" smtClean="0"/>
              <a:t> CSI-RS (with dynamic </a:t>
            </a:r>
            <a:r>
              <a:rPr lang="en-US" altLang="zh-CN" i="1" dirty="0" err="1" smtClean="0"/>
              <a:t>beamforming</a:t>
            </a:r>
            <a:r>
              <a:rPr lang="en-US" altLang="zh-CN" i="1" dirty="0" smtClean="0"/>
              <a:t>) </a:t>
            </a:r>
            <a:endParaRPr lang="zh-CN" altLang="zh-CN" dirty="0" smtClean="0"/>
          </a:p>
          <a:p>
            <a:pPr lvl="3"/>
            <a:r>
              <a:rPr lang="en-US" altLang="zh-CN" i="1" dirty="0" smtClean="0"/>
              <a:t>Note: maybe relevant to UE receiving beam sweeping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Use of a joint operation among multiple RS from the same or different use cases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RS for interference measurement use cases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RS for channel reciprocity use cases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Other use cases is not precluded </a:t>
            </a:r>
            <a:endParaRPr lang="zh-CN" altLang="zh-CN" dirty="0" smtClean="0"/>
          </a:p>
          <a:p>
            <a:pPr lvl="1"/>
            <a:r>
              <a:rPr lang="en-US" altLang="zh-CN" i="1" dirty="0" smtClean="0"/>
              <a:t>Note: including measurement over </a:t>
            </a:r>
            <a:r>
              <a:rPr lang="en-US" altLang="zh-CN" i="1" dirty="0" err="1" smtClean="0"/>
              <a:t>aperiodic</a:t>
            </a:r>
            <a:r>
              <a:rPr lang="en-US" altLang="zh-CN" i="1" dirty="0" smtClean="0"/>
              <a:t>/periodic/semi-persistent RS </a:t>
            </a:r>
            <a:endParaRPr lang="zh-CN" altLang="zh-CN" dirty="0" smtClean="0"/>
          </a:p>
          <a:p>
            <a:pPr lvl="1"/>
            <a:r>
              <a:rPr lang="en-US" altLang="zh-CN" i="1" dirty="0" smtClean="0"/>
              <a:t>Note: </a:t>
            </a:r>
            <a:r>
              <a:rPr lang="en-US" altLang="zh-CN" i="1" dirty="0" err="1" smtClean="0"/>
              <a:t>Subband</a:t>
            </a:r>
            <a:r>
              <a:rPr lang="en-US" altLang="zh-CN" i="1" dirty="0" smtClean="0"/>
              <a:t> RS is not precluded</a:t>
            </a:r>
            <a:endParaRPr lang="zh-CN" altLang="zh-CN" dirty="0" smtClean="0"/>
          </a:p>
          <a:p>
            <a:pPr lvl="1"/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838200"/>
            <a:ext cx="8686800" cy="56388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altLang="zh-CN" dirty="0" smtClean="0"/>
              <a:t>Studies on RS for CSI measurement in NR at least include</a:t>
            </a:r>
            <a:endParaRPr lang="zh-CN" altLang="zh-CN" sz="4000" dirty="0" smtClean="0"/>
          </a:p>
          <a:p>
            <a:pPr lvl="1"/>
            <a:r>
              <a:rPr lang="en-US" altLang="zh-CN" dirty="0" smtClean="0"/>
              <a:t>RS is mapped on few consecutive symbols</a:t>
            </a:r>
          </a:p>
          <a:p>
            <a:pPr lvl="1"/>
            <a:r>
              <a:rPr lang="en-US" altLang="zh-CN" dirty="0" smtClean="0"/>
              <a:t>RS is located at the earlier part of a “time interval X” </a:t>
            </a:r>
          </a:p>
          <a:p>
            <a:pPr lvl="2"/>
            <a:r>
              <a:rPr lang="en-US" altLang="zh-CN" dirty="0" smtClean="0"/>
              <a:t>FFS: RS located at other part of a “time interval X”</a:t>
            </a:r>
          </a:p>
          <a:p>
            <a:pPr lvl="1"/>
            <a:r>
              <a:rPr lang="en-US" altLang="zh-CN" dirty="0" smtClean="0"/>
              <a:t>Configurable density of RS in frequency domain</a:t>
            </a:r>
          </a:p>
          <a:p>
            <a:pPr lvl="1"/>
            <a:r>
              <a:rPr lang="en-US" altLang="zh-CN" sz="2700" dirty="0" smtClean="0"/>
              <a:t>Multi-level RS should be considered</a:t>
            </a:r>
          </a:p>
          <a:p>
            <a:pPr lvl="2"/>
            <a:r>
              <a:rPr lang="en-US" altLang="zh-CN" dirty="0" smtClean="0"/>
              <a:t>E.g. functionally analogous to R13/14 hybrid non-</a:t>
            </a:r>
            <a:r>
              <a:rPr lang="en-US" altLang="zh-CN" dirty="0" err="1" smtClean="0"/>
              <a:t>precoded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beamformed</a:t>
            </a:r>
            <a:r>
              <a:rPr lang="en-US" altLang="zh-CN" dirty="0" smtClean="0"/>
              <a:t> CSI-RS</a:t>
            </a:r>
            <a:endParaRPr lang="zh-CN" altLang="zh-CN" dirty="0" smtClean="0"/>
          </a:p>
          <a:p>
            <a:r>
              <a:rPr lang="en-US" altLang="zh-CN" dirty="0" smtClean="0"/>
              <a:t>Studies on RS for channel reciprocity in NR at least include</a:t>
            </a:r>
            <a:endParaRPr lang="zh-CN" altLang="zh-CN" sz="4000" dirty="0" smtClean="0"/>
          </a:p>
          <a:p>
            <a:pPr lvl="1"/>
            <a:r>
              <a:rPr lang="en-US" altLang="zh-CN" dirty="0" err="1" smtClean="0"/>
              <a:t>Beamformed</a:t>
            </a:r>
            <a:r>
              <a:rPr lang="en-US" altLang="zh-CN" dirty="0" smtClean="0"/>
              <a:t> RS</a:t>
            </a:r>
          </a:p>
          <a:p>
            <a:pPr lvl="1"/>
            <a:r>
              <a:rPr lang="en-US" altLang="zh-CN" dirty="0" smtClean="0"/>
              <a:t>Dynamic indication of number of RS symbols in a time interval</a:t>
            </a:r>
          </a:p>
          <a:p>
            <a:pPr lvl="1"/>
            <a:r>
              <a:rPr lang="en-US" altLang="zh-CN" dirty="0" smtClean="0"/>
              <a:t>Dynamic </a:t>
            </a:r>
            <a:r>
              <a:rPr lang="en-US" altLang="zh-CN" dirty="0"/>
              <a:t>indication of the bandwidth for </a:t>
            </a:r>
            <a:r>
              <a:rPr lang="en-US" altLang="zh-CN" dirty="0" smtClean="0"/>
              <a:t>SRS hopping</a:t>
            </a:r>
          </a:p>
          <a:p>
            <a:pPr lvl="2"/>
            <a:r>
              <a:rPr lang="en-US" altLang="zh-CN" dirty="0"/>
              <a:t>t</a:t>
            </a:r>
            <a:r>
              <a:rPr lang="en-US" altLang="zh-CN" dirty="0" smtClean="0"/>
              <a:t>otal SRS hopping bandwidth within a “time interval X”</a:t>
            </a:r>
          </a:p>
          <a:p>
            <a:pPr lvl="2"/>
            <a:r>
              <a:rPr lang="en-US" altLang="zh-CN" dirty="0" smtClean="0"/>
              <a:t> bandwidth for each SRS hopping instance</a:t>
            </a:r>
            <a:endParaRPr lang="en-US" altLang="zh-CN" dirty="0" smtClean="0"/>
          </a:p>
          <a:p>
            <a:r>
              <a:rPr lang="en-US" altLang="zh-CN" dirty="0" smtClean="0"/>
              <a:t>At least following RS configurations for CSI acquisition are supported in NR</a:t>
            </a:r>
          </a:p>
          <a:p>
            <a:pPr lvl="1"/>
            <a:r>
              <a:rPr lang="en-US" altLang="zh-CN" sz="2700" dirty="0" err="1" smtClean="0"/>
              <a:t>Aperiodic</a:t>
            </a:r>
            <a:r>
              <a:rPr lang="en-US" altLang="zh-CN" sz="2700" dirty="0" smtClean="0"/>
              <a:t> RS</a:t>
            </a:r>
          </a:p>
          <a:p>
            <a:pPr lvl="1"/>
            <a:r>
              <a:rPr lang="en-US" altLang="zh-CN" sz="2700" dirty="0" smtClean="0"/>
              <a:t>Semi-persistent RS</a:t>
            </a:r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8200"/>
            <a:ext cx="8534400" cy="5791200"/>
          </a:xfrm>
        </p:spPr>
        <p:txBody>
          <a:bodyPr>
            <a:normAutofit/>
          </a:bodyPr>
          <a:lstStyle/>
          <a:p>
            <a:pPr lvl="0"/>
            <a:r>
              <a:rPr lang="en-US" altLang="zh-CN" sz="2800" dirty="0" smtClean="0"/>
              <a:t>Studies on design of RS for demodulation in NR at least include</a:t>
            </a:r>
            <a:endParaRPr lang="zh-CN" altLang="zh-CN" sz="3600" dirty="0" smtClean="0"/>
          </a:p>
          <a:p>
            <a:pPr lvl="1"/>
            <a:r>
              <a:rPr lang="en-US" altLang="zh-CN" sz="2400" dirty="0" smtClean="0"/>
              <a:t>DMRS is concentrated within one or more consecutive symbols at earlier part of a “time interval X”</a:t>
            </a:r>
          </a:p>
          <a:p>
            <a:pPr lvl="2"/>
            <a:r>
              <a:rPr lang="en-US" altLang="zh-CN" sz="2000" dirty="0" smtClean="0"/>
              <a:t>FFS: DMRS located at middle part of a time interval</a:t>
            </a:r>
            <a:endParaRPr lang="zh-CN" altLang="zh-CN" sz="2000" dirty="0" smtClean="0"/>
          </a:p>
          <a:p>
            <a:pPr lvl="1"/>
            <a:r>
              <a:rPr lang="en-US" altLang="zh-CN" sz="2400" dirty="0" smtClean="0"/>
              <a:t>Configuration/indication of density of DMRS in frequency domain</a:t>
            </a:r>
          </a:p>
          <a:p>
            <a:pPr marL="342900" lvl="1" indent="-342900">
              <a:buNone/>
            </a:pPr>
            <a:r>
              <a:rPr lang="en-US" altLang="zh-CN" sz="2600" dirty="0" smtClean="0">
                <a:solidFill>
                  <a:srgbClr val="3333FF"/>
                </a:solidFill>
              </a:rPr>
              <a:t>	</a:t>
            </a:r>
          </a:p>
          <a:p>
            <a:pPr marL="342900" lvl="1" indent="-342900">
              <a:buNone/>
            </a:pPr>
            <a:r>
              <a:rPr lang="en-US" altLang="zh-CN" sz="2600" dirty="0" smtClean="0"/>
              <a:t>	</a:t>
            </a:r>
            <a:r>
              <a:rPr lang="en-US" altLang="zh-CN" sz="2400" dirty="0" smtClean="0"/>
              <a:t>Note: here the definition of 'time interval X' follows the agreements in RAN1#85 meeting</a:t>
            </a:r>
            <a:endParaRPr lang="en-US" altLang="zh-CN" sz="2600" dirty="0" smtClean="0"/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4760</TotalTime>
  <Words>320</Words>
  <Application>Microsoft Office PowerPoint</Application>
  <PresentationFormat>全屏显示(4:3)</PresentationFormat>
  <Paragraphs>41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Zhangleiming (Roger)</cp:lastModifiedBy>
  <cp:revision>400</cp:revision>
  <dcterms:created xsi:type="dcterms:W3CDTF">2016-03-24T01:14:08Z</dcterms:created>
  <dcterms:modified xsi:type="dcterms:W3CDTF">2016-08-22T13:56:26Z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(3)5PCBo6by+n4RKRLT+DHQXgzpEdNVPcaakGehnQn+rxLHBn9Or0hDqlKHC/jujCBwSec5djyX
JLyEobltPGefEtFajalJWFWI0wH+gzBgs2xVT6vMfgX2LrMlUXQzoHxLT+QutzX2RnSiYd4G
pxcrNf5bzINzt7frgcCDDMtE62g7VYjJAEoLiLQYRqRlatqK1ChbHEwGTmXtvLEek49/DWQN
rO9M6wRfBOTsD8UMFi</vt:lpwstr>
  </property>
  <property fmtid="{D5CDD505-2E9C-101B-9397-08002B2CF9AE}" pid="9" name="_2015_ms_pID_7253431">
    <vt:lpwstr>5UgzGrfgnOZnrTfErK8P0KhSWbYFILrS2VCj5B+bIIn/36jBcrGFVb
Uzb7oWH103WCvkxMW//sQ0oWnpMJZvgn4JZ/MY7or/VpMNOyZcHxSzG+t6PttHVlNFP67iv2
fVlK0lUEPqBYktYkPmPzzMGxRa/b0QxXKCXf6hrkPZeOXQPC9gEGLQ2XV+Wq6l36GrGFOTim
lM6zEDFGD5Pnx5gmVHyfpKJFTZEpWeJ6oTQe</vt:lpwstr>
  </property>
  <property fmtid="{D5CDD505-2E9C-101B-9397-08002B2CF9AE}" pid="10" name="_2015_ms_pID_7253432">
    <vt:lpwstr>COQxoHgrpsogxNqM7TwiyFV1J8s99ETa6oJZ
1gnUJ2KX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1471761762</vt:lpwstr>
  </property>
</Properties>
</file>