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110" d="100"/>
          <a:sy n="110" d="100"/>
        </p:scale>
        <p:origin x="-2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evaluation assumptions for NR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[NTT DOCOMO], [Nokia], [Intel], [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], [Samsung], [LGE], [Ericsson], [</a:t>
            </a:r>
            <a:r>
              <a:rPr lang="en-US" altLang="zh-CN" dirty="0" err="1" smtClean="0"/>
              <a:t>QualComm</a:t>
            </a:r>
            <a:r>
              <a:rPr lang="en-US" altLang="zh-CN" dirty="0" smtClean="0"/>
              <a:t>], [Sony], [Cohere]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R1-163933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have,</a:t>
            </a:r>
          </a:p>
          <a:p>
            <a:r>
              <a:rPr lang="en-US" altLang="zh-CN" dirty="0" smtClean="0"/>
              <a:t>forward compatibility</a:t>
            </a:r>
          </a:p>
          <a:p>
            <a:r>
              <a:rPr lang="en-US" altLang="zh-CN" dirty="0" smtClean="0"/>
              <a:t>multiple numerologies for many reasons, e.g. wide </a:t>
            </a:r>
            <a:r>
              <a:rPr lang="en-GB" dirty="0" smtClean="0"/>
              <a:t>spectrum ranges, large bandwidth, diverse deployments and services, etc..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Waveform design is a fundamental component that needs to address the above issues, and appropriate evaluation should be defined</a:t>
            </a:r>
          </a:p>
          <a:p>
            <a:r>
              <a:rPr lang="en-US" altLang="zh-CN" dirty="0" smtClean="0"/>
              <a:t>Evaluation method (Agreed)</a:t>
            </a:r>
          </a:p>
          <a:p>
            <a:r>
              <a:rPr lang="en-US" altLang="zh-CN" dirty="0" smtClean="0"/>
              <a:t>Evaluation cases (Agreed)</a:t>
            </a:r>
          </a:p>
          <a:p>
            <a:r>
              <a:rPr lang="en-US" altLang="zh-CN" dirty="0" smtClean="0"/>
              <a:t>Evaluation metrics (Agreed)</a:t>
            </a:r>
          </a:p>
          <a:p>
            <a:r>
              <a:rPr lang="en-US" altLang="zh-CN" dirty="0" smtClean="0"/>
              <a:t>Evaluation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467544" y="620689"/>
          <a:ext cx="8280920" cy="5828633"/>
        </p:xfrm>
        <a:graphic>
          <a:graphicData uri="http://schemas.openxmlformats.org/drawingml/2006/table">
            <a:tbl>
              <a:tblPr/>
              <a:tblGrid>
                <a:gridCol w="2664296"/>
                <a:gridCol w="5616624"/>
              </a:tblGrid>
              <a:tr h="21442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053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4GHz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104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FDD/TDD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10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System Bandwidth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 MHz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0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TTI length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 ms as baseline, other TTI length is FFS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(e.g.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short TTI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)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429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case: 15KHz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baseline, </a:t>
                      </a:r>
                      <a:endParaRPr lang="en-US" sz="1200" kern="100" dirty="0" smtClean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Mixed numerology case: one is 15KHz, and the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other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subcarrier spacing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should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be selected by companies from the agreed numerologies.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424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time interval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4.7us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(interval of LTE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normal CP)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as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baseline, other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interval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is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FFS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62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FFT size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e.g.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1024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15KHz subcarrier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spacing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42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Data transmission bandwidth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Single numerology case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: 4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and/or 1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PRBs for the bandwidth of target UE in case 1b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Mixed numerology case: </a:t>
                      </a:r>
                      <a:endParaRPr lang="en-US" sz="1200" kern="100" dirty="0" smtClean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At least two candidate BWs for target UE.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At least two candidate BWs for interfering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</a:rPr>
                        <a:t>subband</a:t>
                      </a:r>
                      <a:endParaRPr lang="en-US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At least two numerologies.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The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values are FFS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92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Guard tone number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[0~12] subcarriers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for the mixed numerology case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Antenna  configuration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1T1R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2T2R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4T4R, other is not precluded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12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MIMO mode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TM3, other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non-LTE TM model is not precluded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07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</a:t>
                      </a:r>
                      <a:r>
                        <a:rPr lang="en-US" altLang="zh-CN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rank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57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Fixed. 16QAM: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2/3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; 64QAM: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3/4; 256 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QAM: </a:t>
                      </a: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1/2 or 3/4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40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Control Overhead 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Zero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32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*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Ideal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6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Channel Model </a:t>
                      </a: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cs typeface="宋体"/>
                        </a:rPr>
                        <a:t>**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TDL (1T1R), CDL (MIMO) in TR38.900 is mandatory, ETU/EPA/EVA are optional.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宋体"/>
                        </a:rPr>
                        <a:t>Mobility: 3km/h or 30 km/h or 120 km/h, higher speed is not precluded.</a:t>
                      </a: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2123728" y="260648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case 1a/1b and case 2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6485855"/>
            <a:ext cx="84249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NOTE: *Non-ideal effects to be considered in a second stage (e.g., channel estimation, frequency offset, details are FFS)</a:t>
            </a:r>
          </a:p>
          <a:p>
            <a:r>
              <a:rPr lang="en-US" sz="1100" kern="100" smtClean="0">
                <a:solidFill>
                  <a:srgbClr val="000000"/>
                </a:solidFill>
                <a:latin typeface="Times New Roman"/>
                <a:ea typeface="宋体"/>
                <a:cs typeface="宋体"/>
              </a:rPr>
              <a:t>           **For </a:t>
            </a:r>
            <a:r>
              <a:rPr lang="en-US" sz="1100" kern="100" dirty="0" smtClean="0">
                <a:solidFill>
                  <a:srgbClr val="000000"/>
                </a:solidFill>
                <a:latin typeface="Times New Roman"/>
                <a:ea typeface="宋体"/>
                <a:cs typeface="宋体"/>
              </a:rPr>
              <a:t>RAN1#85: CDL in TR38.900 or ETU/EPA/EVA  can be used</a:t>
            </a:r>
          </a:p>
          <a:p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3041</TotalTime>
  <Words>415</Words>
  <Application>Microsoft Office PowerPoint</Application>
  <PresentationFormat>On-screen Show (4:3)</PresentationFormat>
  <Paragraphs>63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evaluation assumptions for NR waveform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300</cp:revision>
  <dcterms:created xsi:type="dcterms:W3CDTF">2015-02-09T15:32:33Z</dcterms:created>
  <dcterms:modified xsi:type="dcterms:W3CDTF">2016-04-15T07:46:42Z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1460687855</vt:lpwstr>
  </property>
</Properties>
</file>