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5620"/>
    <p:restoredTop sz="94660"/>
  </p:normalViewPr>
  <p:slideViewPr>
    <p:cSldViewPr>
      <p:cViewPr varScale="1">
        <p:scale>
          <a:sx n="94" d="100"/>
          <a:sy n="94" d="100"/>
        </p:scale>
        <p:origin x="2052" y="90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84bis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/>
              <a:t>R1-163923  </a:t>
            </a:r>
            <a:r>
              <a:rPr lang="en-US" sz="2400" b="1" dirty="0" smtClean="0"/>
              <a:t>Busan, Korea, 11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15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April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8.1.3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the parameters for </a:t>
            </a:r>
            <a:r>
              <a:rPr lang="en-US" sz="4000" dirty="0" smtClean="0"/>
              <a:t>UE antenna </a:t>
            </a:r>
            <a:r>
              <a:rPr lang="en-US" sz="4000" dirty="0" smtClean="0"/>
              <a:t>pattern model 1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Intel, </a:t>
            </a:r>
            <a:r>
              <a:rPr lang="en-US" sz="2800" dirty="0" smtClean="0"/>
              <a:t>Samsung, QC, NTT DOCOMO, Sharp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21699909"/>
              </p:ext>
            </p:extLst>
          </p:nvPr>
        </p:nvGraphicFramePr>
        <p:xfrm>
          <a:off x="838200" y="3103881"/>
          <a:ext cx="7194566" cy="27047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75" name="Document" r:id="rId3" imgW="6034307" imgH="2283136" progId="Word.Document.12">
                  <p:embed/>
                </p:oleObj>
              </mc:Choice>
              <mc:Fallback>
                <p:oleObj name="Document" r:id="rId3" imgW="6034307" imgH="228313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38200" y="3103881"/>
                        <a:ext cx="7194566" cy="270478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048000"/>
          </a:xfrm>
        </p:spPr>
        <p:txBody>
          <a:bodyPr/>
          <a:lstStyle/>
          <a:p>
            <a:pPr marL="342900" lvl="2" indent="-342900"/>
            <a:r>
              <a:rPr lang="en-GB" sz="2000" dirty="0" smtClean="0"/>
              <a:t>Agree on FFS </a:t>
            </a:r>
            <a:r>
              <a:rPr lang="en-GB" sz="2000" dirty="0"/>
              <a:t>parameters for </a:t>
            </a:r>
            <a:r>
              <a:rPr lang="en-GB" sz="2000" dirty="0" smtClean="0"/>
              <a:t>UE antenna element pattern </a:t>
            </a:r>
            <a:r>
              <a:rPr lang="en-GB" sz="2000" dirty="0"/>
              <a:t>model 1 for the above </a:t>
            </a:r>
            <a:r>
              <a:rPr lang="en-GB" sz="2000" dirty="0" smtClean="0"/>
              <a:t>6GHz, i.e. </a:t>
            </a:r>
            <a:r>
              <a:rPr lang="el-GR" sz="2000" dirty="0"/>
              <a:t>θ</a:t>
            </a:r>
            <a:r>
              <a:rPr lang="en-US" sz="2000" baseline="-25000" dirty="0"/>
              <a:t>3dB</a:t>
            </a:r>
            <a:r>
              <a:rPr lang="en-US" sz="2000" dirty="0" smtClean="0"/>
              <a:t>, </a:t>
            </a:r>
            <a:r>
              <a:rPr lang="el-GR" sz="2000" dirty="0" smtClean="0"/>
              <a:t>ϕ</a:t>
            </a:r>
            <a:r>
              <a:rPr lang="en-US" sz="2000" baseline="-25000" dirty="0" smtClean="0"/>
              <a:t>3dB</a:t>
            </a:r>
            <a:r>
              <a:rPr lang="en-US" sz="2000" dirty="0" smtClean="0"/>
              <a:t>, </a:t>
            </a:r>
            <a:r>
              <a:rPr lang="en-US" sz="2000" dirty="0" err="1" smtClean="0"/>
              <a:t>SLA</a:t>
            </a:r>
            <a:r>
              <a:rPr lang="en-US" sz="2000" baseline="-25000" dirty="0" err="1" smtClean="0"/>
              <a:t>v</a:t>
            </a:r>
            <a:r>
              <a:rPr lang="en-US" sz="2000" dirty="0" smtClean="0"/>
              <a:t>, A</a:t>
            </a:r>
            <a:r>
              <a:rPr lang="en-US" sz="2000" baseline="-25000" dirty="0" smtClean="0"/>
              <a:t>m</a:t>
            </a:r>
            <a:r>
              <a:rPr lang="en-US" sz="2000" dirty="0" smtClean="0"/>
              <a:t>, </a:t>
            </a:r>
            <a:r>
              <a:rPr lang="en-US" sz="2000" dirty="0" err="1" smtClean="0"/>
              <a:t>G</a:t>
            </a:r>
            <a:r>
              <a:rPr lang="en-US" sz="2000" baseline="-25000" dirty="0" err="1" smtClean="0"/>
              <a:t>E,max</a:t>
            </a:r>
            <a:r>
              <a:rPr lang="en-GB" sz="2000" dirty="0" smtClean="0"/>
              <a:t>, according to the table below</a:t>
            </a:r>
            <a:endParaRPr lang="en-GB" sz="2000" baseline="-25000" dirty="0"/>
          </a:p>
          <a:p>
            <a:r>
              <a:rPr lang="en-US" sz="2000" dirty="0" smtClean="0"/>
              <a:t>The companies are encouraged to check the proposed values until April </a:t>
            </a:r>
            <a:r>
              <a:rPr lang="en-US" sz="2000" dirty="0" smtClean="0"/>
              <a:t>28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and confirm or revise them (if needed) during email discussion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299457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2899</TotalTime>
  <Words>87</Words>
  <Application>Microsoft Office PowerPoint</Application>
  <PresentationFormat>On-screen Show (4:3)</PresentationFormat>
  <Paragraphs>7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Arial</vt:lpstr>
      <vt:lpstr>Calibri</vt:lpstr>
      <vt:lpstr>Office Theme</vt:lpstr>
      <vt:lpstr>Microsoft Word Document</vt:lpstr>
      <vt:lpstr>PowerPoint Presentation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cp:keywords>CTPClassification=CTP_PUBLIC:VisualMarkings=</cp:keywords>
  <cp:lastModifiedBy>Intel</cp:lastModifiedBy>
  <cp:revision>193</cp:revision>
  <dcterms:created xsi:type="dcterms:W3CDTF">2016-03-24T01:14:08Z</dcterms:created>
  <dcterms:modified xsi:type="dcterms:W3CDTF">2016-04-15T04:48:58Z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2016-04-15 04:48:57Z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