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3" r:id="rId4"/>
    <p:sldId id="28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1" autoAdjust="0"/>
    <p:restoredTop sz="94660"/>
  </p:normalViewPr>
  <p:slideViewPr>
    <p:cSldViewPr>
      <p:cViewPr varScale="1">
        <p:scale>
          <a:sx n="74" d="100"/>
          <a:sy n="74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scheduling delay of NPDSCH and NPUSCH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163868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0, </a:t>
            </a:r>
            <a:r>
              <a:rPr lang="en-US" dirty="0" err="1" smtClean="0"/>
              <a:t>Rmax</a:t>
            </a:r>
            <a:r>
              <a:rPr lang="en-US" dirty="0" smtClean="0"/>
              <a:t>/8, 2Rmax/8 4Rmax/8, 6Rmax/8, ~1Rmax,2Rmax, 3Rmax are important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709439"/>
            <a:ext cx="87820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13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Scheduling delay for </a:t>
            </a:r>
            <a:r>
              <a:rPr lang="en-US" dirty="0" smtClean="0"/>
              <a:t>NPDSCH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342900" lvl="1" indent="-342900"/>
            <a:r>
              <a:rPr lang="en-US" sz="4600" dirty="0" smtClean="0"/>
              <a:t>Proposal</a:t>
            </a:r>
          </a:p>
          <a:p>
            <a:pPr marL="742950" lvl="2" indent="-342900"/>
            <a:r>
              <a:rPr lang="en-US" dirty="0" smtClean="0"/>
              <a:t>3 bit indicate number of valid DL </a:t>
            </a:r>
            <a:r>
              <a:rPr lang="en-US" dirty="0" err="1" smtClean="0"/>
              <a:t>subframes</a:t>
            </a:r>
            <a:r>
              <a:rPr lang="en-US" dirty="0" smtClean="0"/>
              <a:t>. The </a:t>
            </a:r>
            <a:r>
              <a:rPr lang="en-GB" dirty="0" smtClean="0"/>
              <a:t>gap </a:t>
            </a:r>
            <a:r>
              <a:rPr lang="en-GB" dirty="0"/>
              <a:t>between end of NPDCCH and the start of the associated NPDSCH equals </a:t>
            </a:r>
            <a:r>
              <a:rPr lang="en-GB" dirty="0" err="1"/>
              <a:t>k</a:t>
            </a:r>
            <a:r>
              <a:rPr lang="en-GB" baseline="-25000" dirty="0" err="1"/>
              <a:t>delay</a:t>
            </a:r>
            <a:r>
              <a:rPr lang="en-GB" dirty="0"/>
              <a:t> valid DL </a:t>
            </a:r>
            <a:r>
              <a:rPr lang="en-GB" dirty="0" err="1"/>
              <a:t>subframes</a:t>
            </a:r>
            <a:r>
              <a:rPr lang="en-GB" dirty="0"/>
              <a:t> + 4ms</a:t>
            </a:r>
          </a:p>
          <a:p>
            <a:pPr marL="742950" lvl="2" indent="-342900"/>
            <a:endParaRPr lang="en-US" dirty="0" smtClean="0"/>
          </a:p>
          <a:p>
            <a:pPr marL="742950" lvl="2" indent="-342900"/>
            <a:r>
              <a:rPr lang="en-US" dirty="0" smtClean="0"/>
              <a:t>Number of valid DL </a:t>
            </a:r>
            <a:r>
              <a:rPr lang="en-US" dirty="0" err="1" smtClean="0"/>
              <a:t>subframe</a:t>
            </a:r>
            <a:r>
              <a:rPr lang="en-US" dirty="0" smtClean="0"/>
              <a:t> set:</a:t>
            </a:r>
          </a:p>
          <a:p>
            <a:pPr marL="1200150" lvl="3" indent="-342900"/>
            <a:r>
              <a:rPr lang="en-US" dirty="0" smtClean="0"/>
              <a:t>Alt </a:t>
            </a:r>
            <a:r>
              <a:rPr lang="en-US" dirty="0"/>
              <a:t>1: Based on </a:t>
            </a:r>
            <a:r>
              <a:rPr lang="en-US" dirty="0" err="1"/>
              <a:t>Rmax</a:t>
            </a:r>
            <a:r>
              <a:rPr lang="en-US" dirty="0"/>
              <a:t> </a:t>
            </a:r>
            <a:r>
              <a:rPr lang="en-US" dirty="0" smtClean="0"/>
              <a:t>of NPDCCH </a:t>
            </a:r>
            <a:r>
              <a:rPr lang="en-US" dirty="0"/>
              <a:t>search space</a:t>
            </a:r>
          </a:p>
          <a:p>
            <a:pPr marL="1657350" lvl="4" indent="-342900"/>
            <a:r>
              <a:rPr lang="en-US" dirty="0"/>
              <a:t>{</a:t>
            </a:r>
            <a:r>
              <a:rPr lang="en-US" dirty="0" smtClean="0"/>
              <a:t>0,1,2,4,6,8,16,24}*ceiling(</a:t>
            </a:r>
            <a:r>
              <a:rPr lang="en-US" dirty="0" err="1" smtClean="0"/>
              <a:t>Rmax</a:t>
            </a:r>
            <a:r>
              <a:rPr lang="en-US" dirty="0" smtClean="0"/>
              <a:t>/8)</a:t>
            </a:r>
          </a:p>
          <a:p>
            <a:pPr marL="1657350" lvl="4" indent="-342900"/>
            <a:endParaRPr lang="en-US" dirty="0" smtClean="0"/>
          </a:p>
          <a:p>
            <a:pPr marL="2114550" lvl="5" indent="-342900"/>
            <a:r>
              <a:rPr lang="en-US" dirty="0" smtClean="0"/>
              <a:t>This is when </a:t>
            </a:r>
            <a:r>
              <a:rPr lang="en-US" dirty="0" err="1" smtClean="0"/>
              <a:t>Rmax</a:t>
            </a:r>
            <a:r>
              <a:rPr lang="en-US" dirty="0" smtClean="0"/>
              <a:t> &gt;=8, {0,1/8,2/8,6/8, 1, 2, 3} *</a:t>
            </a:r>
            <a:r>
              <a:rPr lang="en-US" dirty="0" err="1" smtClean="0"/>
              <a:t>Rmax</a:t>
            </a:r>
            <a:endParaRPr lang="en-US" dirty="0" smtClean="0"/>
          </a:p>
          <a:p>
            <a:pPr marL="1657350" lvl="4" indent="-342900"/>
            <a:endParaRPr lang="en-US" dirty="0"/>
          </a:p>
          <a:p>
            <a:pPr marL="1200150" lvl="3" indent="-342900"/>
            <a:r>
              <a:rPr lang="en-US" altLang="zh-CN" sz="2100" dirty="0"/>
              <a:t>Alt 2: Fixed</a:t>
            </a:r>
          </a:p>
          <a:p>
            <a:pPr marL="1657350" lvl="4" indent="-342900"/>
            <a:r>
              <a:rPr lang="en-GB" dirty="0" smtClean="0"/>
              <a:t>{0,4,8,12,16,32,64,128} DL </a:t>
            </a:r>
            <a:r>
              <a:rPr lang="en-GB" dirty="0" err="1" smtClean="0"/>
              <a:t>subframes</a:t>
            </a:r>
            <a:endParaRPr lang="en-GB" dirty="0" smtClean="0"/>
          </a:p>
          <a:p>
            <a:pPr marL="2114550" lvl="5" indent="-342900"/>
            <a:endParaRPr lang="en-GB" dirty="0" smtClean="0"/>
          </a:p>
          <a:p>
            <a:pPr marL="1200150" lvl="3" indent="-342900"/>
            <a:r>
              <a:rPr lang="en-GB" dirty="0" smtClean="0"/>
              <a:t>Alt 3: Two fixed sets for different </a:t>
            </a:r>
            <a:r>
              <a:rPr lang="en-GB" dirty="0" err="1" smtClean="0"/>
              <a:t>Rmax</a:t>
            </a:r>
            <a:endParaRPr lang="en-GB" dirty="0" smtClean="0"/>
          </a:p>
          <a:p>
            <a:pPr marL="1657350" lvl="4" indent="-342900"/>
            <a:r>
              <a:rPr lang="en-GB" dirty="0" smtClean="0"/>
              <a:t>If </a:t>
            </a:r>
            <a:r>
              <a:rPr lang="en-GB" dirty="0" err="1" smtClean="0"/>
              <a:t>Rmax</a:t>
            </a:r>
            <a:r>
              <a:rPr lang="en-GB" dirty="0" smtClean="0"/>
              <a:t> &lt;128</a:t>
            </a:r>
          </a:p>
          <a:p>
            <a:pPr marL="2114550" lvl="5" indent="-342900"/>
            <a:r>
              <a:rPr lang="en-GB" dirty="0"/>
              <a:t>{0,4,8,12,16,32,64,128</a:t>
            </a:r>
            <a:r>
              <a:rPr lang="en-GB" dirty="0" smtClean="0"/>
              <a:t>}</a:t>
            </a:r>
          </a:p>
          <a:p>
            <a:pPr marL="2114550" lvl="5" indent="-342900"/>
            <a:endParaRPr lang="en-GB" dirty="0" smtClean="0"/>
          </a:p>
          <a:p>
            <a:pPr marL="1657350" lvl="4" indent="-342900"/>
            <a:r>
              <a:rPr lang="en-GB" dirty="0" smtClean="0"/>
              <a:t>If </a:t>
            </a:r>
            <a:r>
              <a:rPr lang="en-GB" dirty="0" err="1" smtClean="0"/>
              <a:t>Rmax</a:t>
            </a:r>
            <a:r>
              <a:rPr lang="en-GB" dirty="0" smtClean="0"/>
              <a:t>&gt;=128,</a:t>
            </a:r>
          </a:p>
          <a:p>
            <a:pPr marL="2114550" lvl="5" indent="-342900"/>
            <a:r>
              <a:rPr lang="en-GB" dirty="0" smtClean="0"/>
              <a:t>{0,16,32,64,128, 256,512,1024}</a:t>
            </a:r>
          </a:p>
          <a:p>
            <a:pPr marL="1200150" lvl="3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39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gap indicated by DCI used for NPUSCH scheduling delay indicates absolute number of </a:t>
            </a:r>
            <a:r>
              <a:rPr lang="en-US" dirty="0" err="1" smtClean="0"/>
              <a:t>subframes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463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14721</TotalTime>
  <Words>171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scheduling delay of NPDSCH and NPUSCH</vt:lpstr>
      <vt:lpstr>Observations</vt:lpstr>
      <vt:lpstr>Scheduling delay for NPDSCH</vt:lpstr>
      <vt:lpstr>Proposal 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Feifei Sun (孙霏菲)</cp:lastModifiedBy>
  <cp:revision>1236</cp:revision>
  <dcterms:created xsi:type="dcterms:W3CDTF">2015-04-22T00:12:23Z</dcterms:created>
  <dcterms:modified xsi:type="dcterms:W3CDTF">2016-04-14T08:31:32Z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</Properties>
</file>