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sPDCCH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HiSilicon, Ericsson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#84bis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R1-163855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err="1">
                <a:ea typeface="Malgun Gothic" pitchFamily="34" charset="-127"/>
                <a:cs typeface="Times New Roman" pitchFamily="18" charset="0"/>
              </a:rPr>
              <a:t>Busan</a:t>
            </a:r>
            <a:r>
              <a:rPr lang="en-US" altLang="zh-CN" b="1" dirty="0">
                <a:ea typeface="Malgun Gothic" pitchFamily="34" charset="-127"/>
                <a:cs typeface="Times New Roman" pitchFamily="18" charset="0"/>
              </a:rPr>
              <a:t>, Korea, April 11 - 15,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2481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7.3.10.2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Both CRS-based sPDCCH and DMRS-based sPDCCH are recommended to be supported </a:t>
            </a:r>
          </a:p>
          <a:p>
            <a:pPr lvl="1"/>
            <a:r>
              <a:rPr lang="en-US" altLang="zh-CN" sz="1400" dirty="0" smtClean="0"/>
              <a:t>In the first </a:t>
            </a:r>
            <a:r>
              <a:rPr lang="en-US" altLang="zh-CN" sz="1400" dirty="0" err="1" smtClean="0"/>
              <a:t>sTTI</a:t>
            </a:r>
            <a:r>
              <a:rPr lang="en-US" altLang="zh-CN" sz="1400" dirty="0" smtClean="0"/>
              <a:t> of a subframe, PDCCH region can be shared by CRS-based sPDCCH and PDCCH; </a:t>
            </a:r>
          </a:p>
          <a:p>
            <a:pPr lvl="1"/>
            <a:r>
              <a:rPr lang="en-US" altLang="zh-CN" sz="1400" dirty="0" smtClean="0"/>
              <a:t>For DMRS-based sPDCCH, FFS on whether sharing the same DMRS for sPDCCH and its scheduled </a:t>
            </a:r>
            <a:r>
              <a:rPr lang="en-US" altLang="zh-CN" sz="1400" dirty="0" err="1" smtClean="0"/>
              <a:t>sPDSCH</a:t>
            </a:r>
            <a:r>
              <a:rPr lang="en-US" altLang="zh-CN" sz="1400" dirty="0" smtClean="0"/>
              <a:t> or not.</a:t>
            </a:r>
          </a:p>
          <a:p>
            <a:r>
              <a:rPr lang="en-US" sz="1800" dirty="0" err="1" smtClean="0"/>
              <a:t>sPDSCH</a:t>
            </a:r>
            <a:r>
              <a:rPr lang="en-US" sz="1800" dirty="0" smtClean="0"/>
              <a:t> assigned by a sPDCCH can be allocated to unused resources within the sPDCCH region if sPDCCH region is not shared with PDCCH region</a:t>
            </a:r>
          </a:p>
          <a:p>
            <a:pPr lvl="1"/>
            <a:r>
              <a:rPr lang="en-US" sz="1400" dirty="0" smtClean="0"/>
              <a:t>Details are for further study, e.g., FFS whether unused resources is  RB or RE level</a:t>
            </a:r>
          </a:p>
          <a:p>
            <a:r>
              <a:rPr lang="en-US" altLang="zh-CN" sz="1800" dirty="0" smtClean="0"/>
              <a:t>The total number of maximum BD for USS in PDCCH  and USS in sPDCCH within a subframe in one carrier is no more than X</a:t>
            </a:r>
          </a:p>
          <a:p>
            <a:pPr lvl="1"/>
            <a:r>
              <a:rPr lang="en-US" altLang="zh-CN" sz="1400" dirty="0" smtClean="0"/>
              <a:t>FFS </a:t>
            </a:r>
            <a:r>
              <a:rPr lang="en-US" altLang="zh-CN" sz="1800" dirty="0" smtClean="0"/>
              <a:t>x</a:t>
            </a:r>
            <a:r>
              <a:rPr lang="en-US" altLang="zh-CN" sz="1400" dirty="0" smtClean="0"/>
              <a:t>, e.g., x =32 for UEs not supporting UL </a:t>
            </a:r>
            <a:r>
              <a:rPr lang="en-GB" altLang="zh-CN" sz="1400" dirty="0" smtClean="0"/>
              <a:t>transmission mode 2</a:t>
            </a:r>
            <a:r>
              <a:rPr lang="en-US" altLang="zh-CN" sz="1400" dirty="0" smtClean="0"/>
              <a:t>; x =48 for UEs supporting UL </a:t>
            </a:r>
            <a:r>
              <a:rPr lang="en-GB" altLang="zh-CN" sz="1400" dirty="0" smtClean="0"/>
              <a:t>transmission mode 2</a:t>
            </a:r>
            <a:r>
              <a:rPr lang="en-US" altLang="zh-CN" sz="1400" dirty="0" smtClean="0"/>
              <a:t>.</a:t>
            </a:r>
          </a:p>
          <a:p>
            <a:r>
              <a:rPr lang="en-US" altLang="zh-CN" sz="1800" dirty="0" smtClean="0"/>
              <a:t>Two-level DCI can be considered for </a:t>
            </a:r>
            <a:r>
              <a:rPr lang="en-US" altLang="zh-CN" sz="1800" dirty="0" err="1" smtClean="0"/>
              <a:t>sTTI</a:t>
            </a:r>
            <a:r>
              <a:rPr lang="en-US" altLang="zh-CN" sz="1800" dirty="0" smtClean="0"/>
              <a:t> scheduling</a:t>
            </a:r>
          </a:p>
          <a:p>
            <a:pPr lvl="1"/>
            <a:r>
              <a:rPr lang="en-US" altLang="zh-CN" sz="1400" dirty="0" smtClean="0"/>
              <a:t>Slow DCI is </a:t>
            </a:r>
            <a:r>
              <a:rPr lang="en-GB" altLang="zh-CN" sz="1400" dirty="0" smtClean="0"/>
              <a:t>carried in legacy PDCCH region or </a:t>
            </a:r>
            <a:r>
              <a:rPr lang="en-GB" altLang="zh-CN" sz="1400" dirty="0" err="1" smtClean="0"/>
              <a:t>sPDCCH</a:t>
            </a:r>
            <a:r>
              <a:rPr lang="en-GB" altLang="zh-CN" sz="1400" dirty="0" smtClean="0"/>
              <a:t> and transmitted</a:t>
            </a:r>
            <a:r>
              <a:rPr lang="en-US" altLang="zh-CN" sz="1400" dirty="0" smtClean="0"/>
              <a:t> at most once per </a:t>
            </a:r>
            <a:r>
              <a:rPr lang="en-US" altLang="zh-CN" sz="1400" dirty="0" err="1" smtClean="0"/>
              <a:t>subframe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Fast DCI is carried by sPDCCH and transmitted within a </a:t>
            </a:r>
            <a:r>
              <a:rPr lang="en-US" altLang="zh-CN" sz="1400" dirty="0" err="1" smtClean="0"/>
              <a:t>sTTI</a:t>
            </a:r>
            <a:r>
              <a:rPr lang="en-US" altLang="zh-CN" sz="1400" dirty="0" smtClean="0"/>
              <a:t>.</a:t>
            </a:r>
          </a:p>
          <a:p>
            <a:pPr lvl="1"/>
            <a:r>
              <a:rPr lang="en-US" altLang="zh-CN" sz="1400" smtClean="0"/>
              <a:t>Note </a:t>
            </a:r>
            <a:r>
              <a:rPr lang="en-US" altLang="zh-CN" sz="1400" dirty="0" smtClean="0"/>
              <a:t>that other enhancement to legacy DCI is not  precluded</a:t>
            </a:r>
            <a:r>
              <a:rPr lang="en-US" altLang="zh-CN" sz="1400" dirty="0" smtClean="0"/>
              <a:t>.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214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sPDCCH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118</cp:revision>
  <dcterms:created xsi:type="dcterms:W3CDTF">2016-04-08T01:45:47Z</dcterms:created>
  <dcterms:modified xsi:type="dcterms:W3CDTF">2016-04-14T05:40:31Z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(3)2eJce2Betc6Bm945Wnte5qA3qIwTkHvLdKP/CGnlDb0/bJx89jP+5Qa5k7ZC5i6Jt8KPLFjl
SWR4ks4nN/Y7TCZ+spnb+7jyZT0LnAY0vZNmgPz5hB3vPMZcUOB3XnY1dCYa9maFbtRbvLSz
nGJIDV3ZHe5dT9vmQBL7bKnVn/Fr0q6b1sPYbVzai/tANSfQuYCPeU4+BB1mptWxm5VyfS8V
x0Of2d8BegMQ1y9Y2m</vt:lpwstr>
  </property>
  <property fmtid="{D5CDD505-2E9C-101B-9397-08002B2CF9AE}" pid="3" name="_2015_ms_pID_7253431">
    <vt:lpwstr>kIfTVk4b7mzEWYTQgurx9NymEVzMkf/0wSCVJTSmqw2/Y0K0spyTbf
+YX/tYWWl1Zg26O5rQQ8L002fERd0aI+nTINvKA94uwrLW2cYPVgiiJNa7aOY63y3Yy99peZ
Qmcfp+a9Fa2mBRiFv9eKuk1B4GhE4fUqFE9GncdpSoDZzws6sKRIrpBdgph34i5KYh4apHFM
l5gMYIh/Y1vp+lzLHFwZPYLYsWjh0OMKoMOu</vt:lpwstr>
  </property>
  <property fmtid="{D5CDD505-2E9C-101B-9397-08002B2CF9AE}" pid="4" name="_2015_ms_pID_7253432">
    <vt:lpwstr>tEZX3/iJ6T5kwjubwmvZL0Y0gDadPs+Ba1au
5anIG4AF0Vw56OhM1/NPweO/DEtbPJRJCaQDJjfQxrUowjUZKLSbuu7kKQOD+tztP7qEoqba
bIG3zEXvzYwEJs0/+TEP3IJ0OfkF4KaN7KgmqgqFL9Q=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1460526116</vt:lpwstr>
  </property>
</Properties>
</file>