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57" r:id="rId4"/>
    <p:sldId id="260" r:id="rId5"/>
    <p:sldId id="261" r:id="rId6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9" autoAdjust="0"/>
    <p:restoredTop sz="94660"/>
  </p:normalViewPr>
  <p:slideViewPr>
    <p:cSldViewPr>
      <p:cViewPr varScale="1">
        <p:scale>
          <a:sx n="79" d="100"/>
          <a:sy n="79" d="100"/>
        </p:scale>
        <p:origin x="-9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9FB7-6D7A-4DB0-8DF6-3F46585E4E9B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35EB09-C831-4DB8-9323-D42AC4EE3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603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5EB09-C831-4DB8-9323-D42AC4EE368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789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5EB09-C831-4DB8-9323-D42AC4EE368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789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592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511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639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068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441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442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103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081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843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995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5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62D6E-5284-4C02-882B-ADD7BACF7B26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5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PRACH Waveform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227888" y="500063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r>
              <a:rPr lang="en-GB" alt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R1-163853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500063"/>
            <a:ext cx="47371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r>
              <a:rPr lang="en-US" altLang="ja-JP" sz="2000" b="1" dirty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3GPP TSG RAN WG1 </a:t>
            </a:r>
            <a:r>
              <a:rPr lang="en-US" altLang="ja-JP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Meeting #84bis</a:t>
            </a:r>
            <a:endParaRPr lang="en-US" altLang="ja-JP" sz="2000" b="1" dirty="0">
              <a:latin typeface="Times New Roman" panose="02020603050405020304" pitchFamily="18" charset="0"/>
              <a:ea typeface="Arial Unicode MS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Busan, Korea, April 11–15, 2016</a:t>
            </a:r>
            <a:endParaRPr lang="en-US" altLang="zh-CN" sz="2000" b="1" dirty="0">
              <a:latin typeface="Times New Roman" panose="02020603050405020304" pitchFamily="18" charset="0"/>
              <a:ea typeface="Arial Unicode MS" pitchFamily="34" charset="-122"/>
              <a:cs typeface="Times New Roman" panose="02020603050405020304" pitchFamily="18" charset="0"/>
            </a:endParaRPr>
          </a:p>
          <a:p>
            <a:r>
              <a:rPr lang="en-US" altLang="ja-JP" sz="2000" b="1" dirty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Agenda item </a:t>
            </a:r>
            <a:r>
              <a:rPr lang="en-US" altLang="ja-JP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7.3.1.4</a:t>
            </a:r>
            <a:endParaRPr lang="ja-JP" altLang="en-US" sz="2000" b="1" dirty="0">
              <a:latin typeface="Times New Roman" panose="02020603050405020304" pitchFamily="18" charset="0"/>
              <a:ea typeface="MS PGothic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21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There is a working assumption on RB-interlaces as the unit for resource allocation in UL </a:t>
            </a:r>
            <a:r>
              <a:rPr lang="en-US" dirty="0" err="1" smtClean="0"/>
              <a:t>subframes</a:t>
            </a:r>
            <a:endParaRPr lang="en-US" dirty="0" smtClean="0"/>
          </a:p>
          <a:p>
            <a:r>
              <a:rPr lang="en-US" dirty="0" smtClean="0"/>
              <a:t>It is beneficial to multiplex PRACH with PUSCH from other UEs in the same </a:t>
            </a:r>
            <a:r>
              <a:rPr lang="en-US" dirty="0" err="1" smtClean="0"/>
              <a:t>subframe</a:t>
            </a:r>
            <a:r>
              <a:rPr lang="en-US" dirty="0" smtClean="0"/>
              <a:t> for efficiency</a:t>
            </a:r>
          </a:p>
          <a:p>
            <a:r>
              <a:rPr lang="en-US" dirty="0" smtClean="0"/>
              <a:t>With RB-interlaced design, it is beneficial to locate PRACH within one or more interlaces</a:t>
            </a:r>
          </a:p>
          <a:p>
            <a:r>
              <a:rPr lang="en-US" dirty="0" smtClean="0"/>
              <a:t>PRACH transmissions will have uncertain timing</a:t>
            </a:r>
          </a:p>
          <a:p>
            <a:r>
              <a:rPr lang="en-US" dirty="0" smtClean="0"/>
              <a:t>An LBT region for PRACH within the </a:t>
            </a:r>
            <a:r>
              <a:rPr lang="en-US" dirty="0" err="1" smtClean="0"/>
              <a:t>subframe</a:t>
            </a:r>
            <a:r>
              <a:rPr lang="en-US" dirty="0" smtClean="0"/>
              <a:t> would be useful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15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074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53000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/>
              <a:t>Preamble durations of up to 1 </a:t>
            </a:r>
            <a:r>
              <a:rPr lang="en-US" dirty="0" err="1"/>
              <a:t>ms</a:t>
            </a:r>
            <a:r>
              <a:rPr lang="en-US" dirty="0"/>
              <a:t> are supported in </a:t>
            </a:r>
            <a:r>
              <a:rPr lang="en-US" dirty="0" err="1"/>
              <a:t>eLAA</a:t>
            </a:r>
            <a:r>
              <a:rPr lang="en-US" dirty="0"/>
              <a:t>.</a:t>
            </a:r>
          </a:p>
          <a:p>
            <a:pPr lvl="0"/>
            <a:r>
              <a:rPr lang="en-US" dirty="0" smtClean="0"/>
              <a:t>PRACH is transmitted in one or more of RB interlaces</a:t>
            </a:r>
          </a:p>
          <a:p>
            <a:pPr lvl="1"/>
            <a:r>
              <a:rPr lang="en-US" dirty="0" smtClean="0"/>
              <a:t>The interlaces to use is configured by RRC</a:t>
            </a:r>
          </a:p>
          <a:p>
            <a:pPr lvl="0"/>
            <a:r>
              <a:rPr lang="en-US" dirty="0" smtClean="0"/>
              <a:t>PRACH </a:t>
            </a:r>
            <a:r>
              <a:rPr lang="en-US" dirty="0"/>
              <a:t>preamble is based upon repetition of one DFTS-OFDM symbol of the same length as a PUSCH DFTS-OFDM symbol</a:t>
            </a:r>
            <a:r>
              <a:rPr lang="en-US" dirty="0" smtClean="0"/>
              <a:t>.</a:t>
            </a:r>
          </a:p>
          <a:p>
            <a:pPr lvl="0"/>
            <a:r>
              <a:rPr lang="en-US" dirty="0" smtClean="0"/>
              <a:t>A region for LBT is provided by not transmitting one or more OFDM symbols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46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01633" y="1425714"/>
            <a:ext cx="8080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PRACH preamble format with preamble constructed by repeating DFTS-OFDM symbols and LBT gap in the first DFTS-OFDM symbol</a:t>
            </a:r>
            <a:endParaRPr lang="en-US" sz="24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05200"/>
            <a:ext cx="8670031" cy="177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5621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01633" y="1085671"/>
            <a:ext cx="8080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Interlacing of PRACH preambles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689" y="1600200"/>
            <a:ext cx="6186749" cy="5043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18526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</TotalTime>
  <Words>183</Words>
  <Application>Microsoft Office PowerPoint</Application>
  <PresentationFormat>On-screen Show (4:3)</PresentationFormat>
  <Paragraphs>24</Paragraphs>
  <Slides>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PRACH Waveform</vt:lpstr>
      <vt:lpstr>Background</vt:lpstr>
      <vt:lpstr>Proposal</vt:lpstr>
      <vt:lpstr>Annex</vt:lpstr>
      <vt:lpstr>Annex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Ericsson</cp:lastModifiedBy>
  <cp:revision>45</cp:revision>
  <dcterms:created xsi:type="dcterms:W3CDTF">2016-04-12T03:07:34Z</dcterms:created>
  <dcterms:modified xsi:type="dcterms:W3CDTF">2016-04-14T05:52:52Z</dcterms:modified>
</cp:coreProperties>
</file>