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TDD Evaluation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Electronics, </a:t>
            </a:r>
            <a:endParaRPr lang="ko-KR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39552" y="3326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#84bis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Busan, Korea, April 11 - 15, 2016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err="1" smtClean="0">
                <a:latin typeface="Arial" charset="0"/>
              </a:rPr>
              <a:t>R1</a:t>
            </a:r>
            <a:r>
              <a:rPr lang="en-GB" altLang="en-US" sz="1800" b="1" dirty="0" smtClean="0">
                <a:latin typeface="Arial" charset="0"/>
              </a:rPr>
              <a:t>-163851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052736"/>
            <a:ext cx="1861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Agenda 7.3.10.3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131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96752"/>
            <a:ext cx="8363272" cy="4929411"/>
          </a:xfrm>
        </p:spPr>
        <p:txBody>
          <a:bodyPr>
            <a:noAutofit/>
          </a:bodyPr>
          <a:lstStyle/>
          <a:p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SLS/analysis of latency reduction for TDD</a:t>
            </a:r>
          </a:p>
          <a:p>
            <a:pPr lvl="1"/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Legacy 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TDD 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DL/UL configuration 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#0,#1, and #2 can be evaluated.</a:t>
            </a:r>
            <a:endParaRPr lang="en-US" altLang="ko-KR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sets of “fixed” DL and UL subframes are assumed</a:t>
            </a:r>
          </a:p>
          <a:p>
            <a:pPr lvl="2"/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Subframe #0 and #5 are assumed as normal fixed downlink subframe</a:t>
            </a:r>
          </a:p>
          <a:p>
            <a:pPr lvl="2"/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Subframe #2 are assumed as uplink subframe</a:t>
            </a:r>
          </a:p>
          <a:p>
            <a:pPr lvl="1"/>
            <a:r>
              <a:rPr lang="en-US" altLang="ko-KR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Evaluation sets include at least the followings</a:t>
            </a:r>
          </a:p>
          <a:p>
            <a:pPr lvl="2"/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 set: Legacy TDD DL/UL configuration with legacy TTI</a:t>
            </a:r>
          </a:p>
          <a:p>
            <a:pPr lvl="2"/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 1: full flexibility on other subframes</a:t>
            </a:r>
          </a:p>
          <a:p>
            <a:pPr lvl="3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downlink subframes are MBSFN subframes and can be replaced with additional subframe type</a:t>
            </a:r>
          </a:p>
          <a:p>
            <a:pPr lvl="3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uplink subframes can be replaced with additional subframe type</a:t>
            </a:r>
          </a:p>
          <a:p>
            <a:pPr lvl="3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Special subframe can be replaced with additional subframe type </a:t>
            </a:r>
          </a:p>
          <a:p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52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2"/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 2: full flexibility only on UL subframes</a:t>
            </a:r>
          </a:p>
          <a:p>
            <a:pPr lvl="3"/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downlink subframes are fixed as downlink subframes</a:t>
            </a:r>
          </a:p>
          <a:p>
            <a:pPr lvl="3"/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Special subframes are fixed as special subframes</a:t>
            </a:r>
          </a:p>
          <a:p>
            <a:pPr lvl="3"/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uplink subframes can be replaced with additional subframe types</a:t>
            </a:r>
          </a:p>
          <a:p>
            <a:pPr lvl="2"/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 3: keep legacy TDD DL/UL configuration</a:t>
            </a:r>
          </a:p>
          <a:p>
            <a:pPr lvl="3"/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downlink subframes are fixed as downlink subframes</a:t>
            </a:r>
          </a:p>
          <a:p>
            <a:pPr lvl="3"/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uplink subframes are fixed as uplink subframes</a:t>
            </a:r>
          </a:p>
          <a:p>
            <a:pPr lvl="3"/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Special subframes are fixed as special subframes</a:t>
            </a:r>
          </a:p>
          <a:p>
            <a:pPr lvl="1" indent="-180000">
              <a:spcBef>
                <a:spcPts val="0"/>
              </a:spcBef>
            </a:pP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is recommended to include at least</a:t>
            </a:r>
          </a:p>
          <a:p>
            <a:pPr lvl="2" indent="-180000">
              <a:spcBef>
                <a:spcPts val="0"/>
              </a:spcBef>
            </a:pP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comparison of Set 3 compared to reference set</a:t>
            </a:r>
          </a:p>
          <a:p>
            <a:pPr lvl="2" indent="-180000">
              <a:spcBef>
                <a:spcPts val="0"/>
              </a:spcBef>
            </a:pP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comparison </a:t>
            </a: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other sets compared to Set 3</a:t>
            </a:r>
          </a:p>
          <a:p>
            <a:pPr lvl="2" indent="-180000">
              <a:spcBef>
                <a:spcPts val="0"/>
              </a:spcBef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Comparison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among different TTI  lengths within the same set to evaluate the gain from TTI shortening. </a:t>
            </a:r>
            <a:endParaRPr lang="en-US" altLang="zh-CN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180000">
              <a:spcBef>
                <a:spcPts val="0"/>
              </a:spcBef>
            </a:pP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Coexistence issue needs to be address in 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 1 and set 2</a:t>
            </a:r>
            <a:endParaRPr lang="en-US" altLang="ko-K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180000">
              <a:spcBef>
                <a:spcPts val="0"/>
              </a:spcBef>
            </a:pPr>
            <a:endParaRPr lang="en-US" altLang="zh-CN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841312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</TotalTime>
  <Words>262</Words>
  <Application>Microsoft Office PowerPoint</Application>
  <PresentationFormat>화면 슬라이드 쇼(4:3)</PresentationFormat>
  <Paragraphs>32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TDD Evaluation</vt:lpstr>
      <vt:lpstr>Proposals</vt:lpstr>
      <vt:lpstr>Proposals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WF on Latency Reduction on control/data</dc:title>
  <dc:creator>Microsoft Corporation</dc:creator>
  <cp:lastModifiedBy>ds_v1</cp:lastModifiedBy>
  <cp:revision>37</cp:revision>
  <dcterms:created xsi:type="dcterms:W3CDTF">2006-10-05T04:04:58Z</dcterms:created>
  <dcterms:modified xsi:type="dcterms:W3CDTF">2016-04-14T06:34:47Z</dcterms:modified>
</cp:coreProperties>
</file>