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6DF04-05F2-473A-87BC-5467D5242D0C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E9E9A-830C-4968-A417-DC6CE07158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34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E9E9A-830C-4968-A417-DC6CE07158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602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58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38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35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080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10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005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22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2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145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003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109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4FBF9-5AFD-4184-AED9-452D980620C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5601B-7110-4B9F-8A35-EF521D9836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7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reducing latency for TDD &amp; FDD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CMCC, </a:t>
            </a:r>
            <a:r>
              <a:rPr lang="en-US" altLang="zh-CN" dirty="0" err="1"/>
              <a:t>Spreadtrum</a:t>
            </a:r>
            <a:r>
              <a:rPr lang="en-US" altLang="zh-CN" dirty="0"/>
              <a:t>, CATT, Ericsson, OPPO, </a:t>
            </a:r>
            <a:r>
              <a:rPr lang="en-US" altLang="zh-CN" dirty="0" err="1"/>
              <a:t>Mediatek</a:t>
            </a:r>
            <a:r>
              <a:rPr lang="en-US" altLang="zh-CN" dirty="0"/>
              <a:t>, </a:t>
            </a:r>
            <a:r>
              <a:rPr lang="en-GB" altLang="zh-CN" dirty="0"/>
              <a:t>Nokia, Alcatel-Lucent Shanghai Bell, Intel, CATR, NTT DOCOMO</a:t>
            </a:r>
            <a:endParaRPr lang="zh-CN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2286000"/>
            <a:ext cx="7848600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-1" y="76884"/>
            <a:ext cx="119109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#84bis	             			                   	 		</a:t>
            </a:r>
            <a:r>
              <a:rPr lang="en-US" altLang="zh-CN" sz="18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R1-163849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Busan, Korea, April 11 - 15, 2016</a:t>
            </a:r>
            <a:endParaRPr lang="en-GB" altLang="ko-KR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4416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7.3.10.3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383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 the SID of latency reduction [1], it is stated that the </a:t>
            </a:r>
            <a:r>
              <a:rPr lang="en-GB" altLang="zh-CN" dirty="0"/>
              <a:t>TTI shortening and reduced processing times should be studied and documented from RAN1 perspective.</a:t>
            </a:r>
            <a:endParaRPr lang="en-US" altLang="zh-CN" dirty="0"/>
          </a:p>
          <a:p>
            <a:pPr lvl="0"/>
            <a:r>
              <a:rPr lang="en-US" altLang="zh-CN" dirty="0"/>
              <a:t>It is also stated in the SID that </a:t>
            </a:r>
            <a:r>
              <a:rPr lang="en-GB" altLang="zh-CN" i="1" dirty="0"/>
              <a:t>Both FDD and TDD duplex modes are considered.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5012" y="6311900"/>
            <a:ext cx="8003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[1] RP-150465, New SI proposal: Study on Latency reduction techniques for LTE.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695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</a:t>
            </a:r>
            <a:r>
              <a:rPr lang="fr-FR" altLang="zh-CN" dirty="0"/>
              <a:t>he same shortened TTI length (set) shall be considered for both TDD and FDD.</a:t>
            </a:r>
          </a:p>
          <a:p>
            <a:r>
              <a:rPr lang="fr-FR" altLang="zh-CN" dirty="0"/>
              <a:t>For TDD, the latency reduction based on existing 7 TDD UL/DL configurations and existing 10 special subframe configurations should be supported.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9081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150</Words>
  <Application>Microsoft Office PowerPoint</Application>
  <PresentationFormat>宽屏</PresentationFormat>
  <Paragraphs>13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等线</vt:lpstr>
      <vt:lpstr>等线 Light</vt:lpstr>
      <vt:lpstr>Arial</vt:lpstr>
      <vt:lpstr>Times New Roman</vt:lpstr>
      <vt:lpstr>Office 主题​​</vt:lpstr>
      <vt:lpstr>Way Forward on reducing latency for TDD &amp; FDD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latency reduction for TDD</dc:title>
  <dc:creator>Xueying</dc:creator>
  <cp:lastModifiedBy>Xueying</cp:lastModifiedBy>
  <cp:revision>34</cp:revision>
  <dcterms:created xsi:type="dcterms:W3CDTF">2016-04-13T23:57:38Z</dcterms:created>
  <dcterms:modified xsi:type="dcterms:W3CDTF">2016-04-14T07:02:09Z</dcterms:modified>
</cp:coreProperties>
</file>