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80" d="100"/>
          <a:sy n="80" d="100"/>
        </p:scale>
        <p:origin x="-143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035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zh-CN" dirty="0" smtClean="0"/>
              <a:t>control signaling </a:t>
            </a:r>
            <a:r>
              <a:rPr lang="en-US" altLang="ja-JP" dirty="0" smtClean="0"/>
              <a:t>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</a:t>
            </a:r>
            <a:r>
              <a:rPr lang="en-US" altLang="zh-CN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mtClean="0">
                <a:solidFill>
                  <a:schemeClr val="tx1"/>
                </a:solidFill>
                <a:cs typeface="Times New Roman" pitchFamily="18" charset="0"/>
              </a:rPr>
              <a:t>LG Electronics 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704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#84bis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err="1" smtClean="0">
                <a:latin typeface="Calibri" pitchFamily="34" charset="0"/>
              </a:rPr>
              <a:t>Busan</a:t>
            </a:r>
            <a:r>
              <a:rPr lang="en-US" altLang="ja-JP" sz="2400" dirty="0" smtClean="0">
                <a:latin typeface="Calibri" pitchFamily="34" charset="0"/>
              </a:rPr>
              <a:t>, Korea, 11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April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7.3.4.2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R1-163824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To use separate DCIs for near and far UEs</a:t>
            </a:r>
          </a:p>
          <a:p>
            <a:pPr lvl="1"/>
            <a:r>
              <a:rPr lang="en-US" altLang="zh-CN" sz="2000" dirty="0" smtClean="0"/>
              <a:t>For near UEs 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Option 1: Extending legacy DCIs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Option 2: Redefining certain fields in legacy DCIs</a:t>
            </a:r>
          </a:p>
          <a:p>
            <a:pPr lvl="1">
              <a:buNone/>
            </a:pPr>
            <a:endParaRPr lang="en-US" altLang="zh-CN" sz="2000" dirty="0" smtClean="0"/>
          </a:p>
          <a:p>
            <a:pPr lvl="1"/>
            <a:r>
              <a:rPr lang="en-US" altLang="zh-CN" sz="2000" dirty="0" smtClean="0"/>
              <a:t>For far UEs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Option 1: legacy DCIs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Option 2: Extending legacy DCIs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2000" dirty="0" smtClean="0"/>
              <a:t>Option 3: Redefining certain fields in legacy DCIs</a:t>
            </a:r>
          </a:p>
          <a:p>
            <a:pPr lvl="1"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8438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8113</TotalTime>
  <Words>83</Words>
  <Application>Microsoft Office PowerPoint</Application>
  <PresentationFormat>On-screen Show 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control signaling for MUST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Yifei Yuan</cp:lastModifiedBy>
  <cp:revision>450</cp:revision>
  <dcterms:created xsi:type="dcterms:W3CDTF">2014-08-07T02:43:23Z</dcterms:created>
  <dcterms:modified xsi:type="dcterms:W3CDTF">2016-04-14T02:25:56Z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