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60" autoAdjust="0"/>
    <p:restoredTop sz="98883" autoAdjust="0"/>
  </p:normalViewPr>
  <p:slideViewPr>
    <p:cSldViewPr>
      <p:cViewPr varScale="1">
        <p:scale>
          <a:sx n="70" d="100"/>
          <a:sy n="70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Observations on Forward Compatibility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#84bis				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R1-163823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err="1">
                <a:latin typeface="Times New Roman" pitchFamily="18" charset="0"/>
                <a:cs typeface="Times New Roman" pitchFamily="18" charset="0"/>
              </a:rPr>
              <a:t>Busan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, Korea</a:t>
            </a:r>
          </a:p>
          <a:p>
            <a:pPr eaLnBrk="0" hangingPunct="0"/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15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April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8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8.1.2</a:t>
            </a:r>
            <a:endParaRPr lang="en-US" altLang="ko-KR" dirty="0"/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Observations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Autofit/>
          </a:bodyPr>
          <a:lstStyle/>
          <a:p>
            <a:pPr lvl="0"/>
            <a:r>
              <a:rPr lang="en-GB" sz="2000" dirty="0" smtClean="0"/>
              <a:t>For forward compatibility and for compatibility of different features within each release, the following motivations were provided in contributions:</a:t>
            </a:r>
          </a:p>
          <a:p>
            <a:pPr lvl="1"/>
            <a:r>
              <a:rPr lang="en-GB" sz="2000" dirty="0" smtClean="0"/>
              <a:t>Support of coexistence over a single continuous block of spectrum</a:t>
            </a:r>
            <a:endParaRPr lang="en-US" sz="2400" dirty="0" smtClean="0"/>
          </a:p>
          <a:p>
            <a:pPr lvl="2"/>
            <a:r>
              <a:rPr lang="en-GB" sz="1600" dirty="0" smtClean="0"/>
              <a:t>NR and other 3GPP RAT (e.g. LTE, NB-</a:t>
            </a:r>
            <a:r>
              <a:rPr lang="en-GB" sz="1600" dirty="0" err="1" smtClean="0"/>
              <a:t>IoT</a:t>
            </a:r>
            <a:r>
              <a:rPr lang="en-GB" sz="1600" dirty="0" smtClean="0"/>
              <a:t>)</a:t>
            </a:r>
            <a:endParaRPr lang="en-US" dirty="0" smtClean="0"/>
          </a:p>
          <a:p>
            <a:pPr lvl="2"/>
            <a:r>
              <a:rPr lang="en-GB" sz="1600" dirty="0" smtClean="0"/>
              <a:t>different (including future) NR numerologies of the same waveform</a:t>
            </a:r>
          </a:p>
          <a:p>
            <a:pPr lvl="2"/>
            <a:r>
              <a:rPr lang="en-GB" sz="1600" dirty="0" smtClean="0"/>
              <a:t>different waveforms, each well localized in frequency domain</a:t>
            </a:r>
            <a:endParaRPr lang="en-US" dirty="0" smtClean="0"/>
          </a:p>
          <a:p>
            <a:pPr lvl="1"/>
            <a:r>
              <a:rPr lang="en-US" sz="2000" dirty="0" smtClean="0"/>
              <a:t>Support introduction of new services and features</a:t>
            </a:r>
            <a:r>
              <a:rPr lang="en-GB" sz="2000" dirty="0" smtClean="0"/>
              <a:t> (in any release)</a:t>
            </a:r>
            <a:endParaRPr lang="en-US" sz="2000" dirty="0" smtClean="0"/>
          </a:p>
          <a:p>
            <a:pPr lvl="2"/>
            <a:r>
              <a:rPr lang="en-GB" sz="1600" smtClean="0"/>
              <a:t>seamlessly </a:t>
            </a:r>
            <a:r>
              <a:rPr lang="en-GB" sz="1600" dirty="0" smtClean="0"/>
              <a:t>integrate new device categories</a:t>
            </a:r>
          </a:p>
          <a:p>
            <a:pPr lvl="2"/>
            <a:r>
              <a:rPr lang="en-GB" sz="1600" dirty="0" smtClean="0"/>
              <a:t>enable UEs that do not support the full system BW (e.g. low-cost MTC)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5894</TotalTime>
  <Words>121</Words>
  <Application>Microsoft Office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Observations on Forward Compatibility</vt:lpstr>
      <vt:lpstr>Observations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RAN1#85 Huawei 5G contributions</dc:title>
  <dc:creator>David mazzarese</dc:creator>
  <cp:lastModifiedBy>David Mazzarese</cp:lastModifiedBy>
  <cp:revision>121</cp:revision>
  <dcterms:created xsi:type="dcterms:W3CDTF">2006-08-16T00:00:00Z</dcterms:created>
  <dcterms:modified xsi:type="dcterms:W3CDTF">2016-04-14T05:42:27Z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1460506203</vt:lpwstr>
  </property>
</Properties>
</file>