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799" autoAdjust="0"/>
  </p:normalViewPr>
  <p:slideViewPr>
    <p:cSldViewPr>
      <p:cViewPr varScale="1">
        <p:scale>
          <a:sx n="76" d="100"/>
          <a:sy n="76" d="100"/>
        </p:scale>
        <p:origin x="990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0EDBD-1C2D-4C1E-B459-B60219FAB484}" type="datetimeFigureOut">
              <a:rPr lang="ko-KR" altLang="en-US" smtClean="0"/>
              <a:t>2016-04-14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WF </a:t>
            </a: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on PRACH </a:t>
            </a:r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waveform for </a:t>
            </a:r>
            <a:r>
              <a:rPr lang="en-US" altLang="ko-KR" dirty="0" err="1">
                <a:latin typeface="Arial" panose="020B0604020202020204" pitchFamily="34" charset="0"/>
                <a:cs typeface="Arial" panose="020B0604020202020204" pitchFamily="34" charset="0"/>
              </a:rPr>
              <a:t>eLAA</a:t>
            </a:r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ko-KR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Nokia, Alcatel-Lucent Shanghai </a:t>
            </a:r>
            <a:r>
              <a:rPr lang="en-US" altLang="ko-KR" dirty="0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Bell, CATT, </a:t>
            </a:r>
            <a:r>
              <a:rPr lang="en-US" altLang="ko-KR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Panasonic, Samsung </a:t>
            </a:r>
            <a:endParaRPr lang="ko-KR" altLang="en-US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39552" y="33265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  <a:buNone/>
            </a:pPr>
            <a:r>
              <a:rPr lang="en-US" altLang="ja-JP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#84bis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Busan, Korea, April 11 - 15, 2016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164288" y="171600"/>
            <a:ext cx="18539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2400" b="1" dirty="0" smtClean="0">
                <a:latin typeface="Arial" charset="0"/>
              </a:rPr>
              <a:t>R1-16</a:t>
            </a:r>
            <a:r>
              <a:rPr lang="en-GB" altLang="en-US" sz="2400" b="1" dirty="0" smtClean="0">
                <a:latin typeface="Arial" charset="0"/>
              </a:rPr>
              <a:t>3818</a:t>
            </a:r>
            <a:endParaRPr lang="en-US" altLang="en-US" sz="2400" b="1" dirty="0">
              <a:latin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1052736"/>
            <a:ext cx="1734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Agenda </a:t>
            </a:r>
            <a:r>
              <a:rPr lang="en-US" altLang="ko-KR" dirty="0" smtClean="0"/>
              <a:t>7.3.1.4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81319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772816"/>
            <a:ext cx="8435280" cy="4525963"/>
          </a:xfrm>
        </p:spPr>
        <p:txBody>
          <a:bodyPr wrap="square">
            <a:noAutofit/>
          </a:bodyPr>
          <a:lstStyle/>
          <a:p>
            <a:r>
              <a:rPr lang="en-US" altLang="ko-KR" sz="2000" dirty="0">
                <a:latin typeface="Arial" panose="020B0604020202020204" pitchFamily="34" charset="0"/>
                <a:cs typeface="Arial" panose="020B0604020202020204" pitchFamily="34" charset="0"/>
              </a:rPr>
              <a:t>In RAN1#84, the following has been agreed for PRACH design for </a:t>
            </a:r>
            <a:r>
              <a:rPr lang="en-US" altLang="ko-KR" sz="2000" dirty="0" err="1">
                <a:latin typeface="Arial" panose="020B0604020202020204" pitchFamily="34" charset="0"/>
                <a:cs typeface="Arial" panose="020B0604020202020204" pitchFamily="34" charset="0"/>
              </a:rPr>
              <a:t>eLAA</a:t>
            </a:r>
            <a:r>
              <a:rPr lang="en-US" altLang="ko-KR" sz="2000" dirty="0">
                <a:latin typeface="Arial" panose="020B0604020202020204" pitchFamily="34" charset="0"/>
                <a:cs typeface="Arial" panose="020B0604020202020204" pitchFamily="34" charset="0"/>
              </a:rPr>
              <a:t>[1].</a:t>
            </a:r>
          </a:p>
          <a:p>
            <a:pPr lvl="1"/>
            <a:r>
              <a:rPr lang="en-US" altLang="ko-KR" sz="1200" i="1" dirty="0">
                <a:latin typeface="Arial" panose="020B0604020202020204" pitchFamily="34" charset="0"/>
                <a:cs typeface="Arial" panose="020B0604020202020204" pitchFamily="34" charset="0"/>
              </a:rPr>
              <a:t>Contention based PRACH transmission on LAA </a:t>
            </a:r>
            <a:r>
              <a:rPr lang="en-US" altLang="ko-KR" sz="1200" i="1" dirty="0" err="1">
                <a:latin typeface="Arial" panose="020B0604020202020204" pitchFamily="34" charset="0"/>
                <a:cs typeface="Arial" panose="020B0604020202020204" pitchFamily="34" charset="0"/>
              </a:rPr>
              <a:t>Scell</a:t>
            </a:r>
            <a:r>
              <a:rPr lang="en-US" altLang="ko-KR" sz="1200" i="1" dirty="0">
                <a:latin typeface="Arial" panose="020B0604020202020204" pitchFamily="34" charset="0"/>
                <a:cs typeface="Arial" panose="020B0604020202020204" pitchFamily="34" charset="0"/>
              </a:rPr>
              <a:t> is not supported in Rel-14</a:t>
            </a:r>
          </a:p>
          <a:p>
            <a:pPr lvl="1"/>
            <a:r>
              <a:rPr lang="en-US" altLang="ko-KR" sz="1200" i="1" dirty="0">
                <a:latin typeface="Arial" panose="020B0604020202020204" pitchFamily="34" charset="0"/>
                <a:cs typeface="Arial" panose="020B0604020202020204" pitchFamily="34" charset="0"/>
              </a:rPr>
              <a:t>Non-contention based PRACH transmission on LAA </a:t>
            </a:r>
            <a:r>
              <a:rPr lang="en-US" altLang="ko-KR" sz="1200" i="1" dirty="0" err="1">
                <a:latin typeface="Arial" panose="020B0604020202020204" pitchFamily="34" charset="0"/>
                <a:cs typeface="Arial" panose="020B0604020202020204" pitchFamily="34" charset="0"/>
              </a:rPr>
              <a:t>Scell</a:t>
            </a:r>
            <a:r>
              <a:rPr lang="en-US" altLang="ko-KR" sz="1200" i="1" dirty="0">
                <a:latin typeface="Arial" panose="020B0604020202020204" pitchFamily="34" charset="0"/>
                <a:cs typeface="Arial" panose="020B0604020202020204" pitchFamily="34" charset="0"/>
              </a:rPr>
              <a:t> is supported in Rel-14 subject to LBT</a:t>
            </a:r>
          </a:p>
          <a:p>
            <a:pPr lvl="1"/>
            <a:r>
              <a:rPr lang="en-US" altLang="ko-KR" sz="1200" i="1" dirty="0">
                <a:latin typeface="Arial" panose="020B0604020202020204" pitchFamily="34" charset="0"/>
                <a:cs typeface="Arial" panose="020B0604020202020204" pitchFamily="34" charset="0"/>
              </a:rPr>
              <a:t>FFS: PRACH duration up to 1msec is supported</a:t>
            </a:r>
          </a:p>
          <a:p>
            <a:pPr lvl="1"/>
            <a:r>
              <a:rPr lang="en-US" altLang="ko-KR" sz="1200" i="1" dirty="0">
                <a:latin typeface="Arial" panose="020B0604020202020204" pitchFamily="34" charset="0"/>
                <a:cs typeface="Arial" panose="020B0604020202020204" pitchFamily="34" charset="0"/>
              </a:rPr>
              <a:t>FFS: A UL transmission burst containing PRACH without other UL channel immediately follows a single idle observation interval of at least 25 micro sec</a:t>
            </a:r>
          </a:p>
          <a:p>
            <a:pPr lvl="1"/>
            <a:r>
              <a:rPr lang="en-US" altLang="ko-KR" sz="1200" i="1" dirty="0">
                <a:latin typeface="Arial" panose="020B0604020202020204" pitchFamily="34" charset="0"/>
                <a:cs typeface="Arial" panose="020B0604020202020204" pitchFamily="34" charset="0"/>
              </a:rPr>
              <a:t>FFS: new PRACH waveform</a:t>
            </a:r>
          </a:p>
          <a:p>
            <a:r>
              <a:rPr lang="en-US" altLang="ko-K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LTE PRACH does not comply with regulation for unlicensed band operation with </a:t>
            </a:r>
            <a:r>
              <a:rPr lang="en-US" altLang="ko-KR" sz="2000" dirty="0">
                <a:latin typeface="Arial" panose="020B0604020202020204" pitchFamily="34" charset="0"/>
                <a:cs typeface="Arial" panose="020B0604020202020204" pitchFamily="34" charset="0"/>
              </a:rPr>
              <a:t>respect to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occupied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channel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bandwidth. </a:t>
            </a:r>
          </a:p>
          <a:p>
            <a:pPr lvl="2"/>
            <a:r>
              <a:rPr lang="en-US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According to ETSI regulation, the Occupied Channel Bandwidth, defined to be the bandwidth containing 99% of the power of the signal, shall be between 80% and 100% of the declared Nominal Channel Bandwidth.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One of the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key motivations for introduction of PRACH identified in      RAN1#84 was ability to estimate timing advance in moderate sized cells. Consequently LAA PRACH should support timing estimation with an accuracy similar to or better than LTE PRACH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1879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Proposal</a:t>
            </a:r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ko-K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LAA-PRACH is based on LTE PRACH format 0 and/or format 4 repeated </a:t>
            </a:r>
            <a:r>
              <a:rPr lang="en-US" altLang="ko-KR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altLang="ko-K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times in frequency</a:t>
            </a:r>
          </a:p>
          <a:p>
            <a:pPr lvl="1"/>
            <a:r>
              <a:rPr lang="en-US" altLang="ko-K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The value of </a:t>
            </a:r>
            <a:r>
              <a:rPr lang="en-US" altLang="ko-KR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altLang="ko-K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is configurable and ≥ 2</a:t>
            </a:r>
          </a:p>
          <a:p>
            <a:pPr lvl="1"/>
            <a:r>
              <a:rPr lang="en-US" altLang="ko-K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The placement of the PRACH clusters in frequency shall fulfil the ETSI regulation on occupied channel bandwidth</a:t>
            </a:r>
          </a:p>
          <a:p>
            <a:pPr lvl="2"/>
            <a:r>
              <a:rPr lang="en-US" altLang="ko-K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PRBs for LAA-PRACH for each value of </a:t>
            </a:r>
            <a:r>
              <a:rPr lang="en-US" altLang="ko-KR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altLang="ko-K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are defined in the specification, exact positions are FFS</a:t>
            </a:r>
          </a:p>
          <a:p>
            <a:pPr lvl="1"/>
            <a:r>
              <a:rPr lang="en-US" altLang="ko-K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FFS: CP of the PRACH format 0 is shortened by [1 symbol] to provide room for LBT</a:t>
            </a:r>
          </a:p>
          <a:p>
            <a:pPr lvl="1"/>
            <a:endParaRPr lang="en-US" altLang="ko-KR" sz="2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FFS: The 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value of Timing Advance for LAA-PRACH transmission is configurable </a:t>
            </a:r>
            <a:endParaRPr lang="en-US" altLang="ko-KR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352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</TotalTime>
  <Words>307</Words>
  <Application>Microsoft Office PowerPoint</Application>
  <PresentationFormat>On-screen Show (4:3)</PresentationFormat>
  <Paragraphs>24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 Unicode MS</vt:lpstr>
      <vt:lpstr>Malgun Gothic</vt:lpstr>
      <vt:lpstr>Arial</vt:lpstr>
      <vt:lpstr>Office 테마</vt:lpstr>
      <vt:lpstr>WF on PRACH waveform for eLAA</vt:lpstr>
      <vt:lpstr>Background</vt:lpstr>
      <vt:lpstr>Proposal</vt:lpstr>
    </vt:vector>
  </TitlesOfParts>
  <Company>R&amp;D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Draft WF on Latency Reduction on control/data</dc:title>
  <dc:creator>Microsoft Corporation</dc:creator>
  <cp:lastModifiedBy>Lunttila, Timo (Nokia - FI/Espoo)</cp:lastModifiedBy>
  <cp:revision>38</cp:revision>
  <dcterms:created xsi:type="dcterms:W3CDTF">2006-10-05T04:04:58Z</dcterms:created>
  <dcterms:modified xsi:type="dcterms:W3CDTF">2016-04-14T02:25:47Z</dcterms:modified>
</cp:coreProperties>
</file>