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4582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remaining issues about NB-PRACH </a:t>
            </a:r>
            <a:r>
              <a:rPr lang="en-US" dirty="0" smtClean="0"/>
              <a:t>power </a:t>
            </a:r>
            <a:r>
              <a:rPr lang="en-US" dirty="0" smtClean="0"/>
              <a:t>settings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HW,Hisilicon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R1-163805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745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Meeting #84bis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Busan, Korea, 11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- 15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April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7.2.1.2.4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the values of </a:t>
            </a:r>
            <a:r>
              <a:rPr lang="en-US" altLang="zh-CN" sz="2000" i="1" dirty="0" err="1" smtClean="0"/>
              <a:t>preambleInitialReceivedTargetPower</a:t>
            </a:r>
            <a:r>
              <a:rPr lang="en-US" altLang="zh-CN" sz="2000" i="1" dirty="0" smtClean="0"/>
              <a:t>, </a:t>
            </a:r>
            <a:r>
              <a:rPr lang="en-US" altLang="zh-CN" sz="2400" dirty="0"/>
              <a:t>reuse the legacy LTE </a:t>
            </a:r>
            <a:r>
              <a:rPr lang="en-US" altLang="zh-CN" sz="2400" dirty="0" smtClean="0"/>
              <a:t>value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7149</TotalTime>
  <Words>44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WF on remaining issues about NB-PRACH power settings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Uplink Power Control  for NB-IoT</dc:title>
  <dc:creator>ZTE</dc:creator>
  <cp:lastModifiedBy>Shupeng Li</cp:lastModifiedBy>
  <cp:revision>497</cp:revision>
  <dcterms:created xsi:type="dcterms:W3CDTF">2014-10-08T06:45:16Z</dcterms:created>
  <dcterms:modified xsi:type="dcterms:W3CDTF">2016-04-14T03:58:24Z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