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2" r:id="rId4"/>
    <p:sldId id="281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" initials="l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6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scrambling sequence initialization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Nokia, Samsung, CATT, Ericsson, Sharp,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163802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altLang="zh-CN" dirty="0" smtClean="0">
                <a:solidFill>
                  <a:srgbClr val="00B050"/>
                </a:solidFill>
              </a:rPr>
              <a:t>Agreements:</a:t>
            </a:r>
            <a:endParaRPr lang="zh-CN" altLang="zh-CN" dirty="0" smtClean="0">
              <a:solidFill>
                <a:srgbClr val="00B050"/>
              </a:solidFill>
            </a:endParaRPr>
          </a:p>
          <a:p>
            <a:r>
              <a:rPr lang="en-US" altLang="zh-CN" sz="2300" dirty="0" smtClean="0"/>
              <a:t>For NB-PDSCH and NB-PUSCH, </a:t>
            </a:r>
          </a:p>
          <a:p>
            <a:pPr lvl="1"/>
            <a:r>
              <a:rPr lang="en-US" altLang="zh-CN" sz="2000" dirty="0" smtClean="0"/>
              <a:t>The repetition pattern within the allocated resources is realized by using Cyclic repetition 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Different scrambling is used in each cycle</a:t>
            </a:r>
          </a:p>
          <a:p>
            <a:pPr lvl="1"/>
            <a:r>
              <a:rPr lang="en-US" altLang="zh-CN" sz="2000" dirty="0" smtClean="0"/>
              <a:t>For NB-PDSCH,</a:t>
            </a:r>
          </a:p>
          <a:p>
            <a:pPr lvl="2"/>
            <a:r>
              <a:rPr lang="en-US" altLang="zh-CN" sz="1600" dirty="0" smtClean="0"/>
              <a:t>In each cycle, each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/NB-slot in the allocated resources is repeated consecutively for Z times </a:t>
            </a:r>
          </a:p>
          <a:p>
            <a:pPr lvl="2"/>
            <a:r>
              <a:rPr lang="en-US" altLang="zh-CN" sz="1600" dirty="0" smtClean="0"/>
              <a:t>Z = Min(4, repetition) for multi-tone transmission </a:t>
            </a:r>
          </a:p>
          <a:p>
            <a:pPr lvl="1"/>
            <a:r>
              <a:rPr lang="en-US" altLang="zh-CN" sz="2000" dirty="0" smtClean="0"/>
              <a:t>For NB-PUSCH,</a:t>
            </a:r>
          </a:p>
          <a:p>
            <a:pPr lvl="2"/>
            <a:r>
              <a:rPr lang="en-US" altLang="zh-CN" sz="1600" dirty="0" smtClean="0"/>
              <a:t>In each cycle of one RV, each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/NB-slot in the allocated resources is repeated consecutively for Z times </a:t>
            </a:r>
          </a:p>
          <a:p>
            <a:pPr lvl="2"/>
            <a:r>
              <a:rPr lang="en-US" altLang="zh-CN" sz="1600" dirty="0" smtClean="0"/>
              <a:t>Z = Min(4, repetition/2) for multi-tone transmission </a:t>
            </a:r>
          </a:p>
          <a:p>
            <a:pPr lvl="2"/>
            <a:r>
              <a:rPr lang="en-US" altLang="zh-CN" sz="1600" dirty="0" smtClean="0"/>
              <a:t>Z = 1 for single-tone transmission</a:t>
            </a:r>
          </a:p>
          <a:p>
            <a:pPr lvl="2"/>
            <a:r>
              <a:rPr lang="en-US" altLang="zh-CN" sz="1600" dirty="0" smtClean="0"/>
              <a:t>After one cycle of one RV, the other RV is used. The first RV is indicated by DCI. </a:t>
            </a:r>
            <a:br>
              <a:rPr lang="en-US" altLang="zh-CN" sz="1600" dirty="0" smtClean="0"/>
            </a:br>
            <a:r>
              <a:rPr lang="en-US" altLang="zh-CN" sz="1600" strike="sngStrike" dirty="0" smtClean="0"/>
              <a:t>•       NOTE: RV cycling is feasible under this repetition </a:t>
            </a:r>
            <a:endParaRPr lang="zh-CN" altLang="zh-CN" sz="16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scrambling sequence for NB-PDSCH and NB-PUSCH can be reused from LTE.</a:t>
            </a:r>
          </a:p>
          <a:p>
            <a:r>
              <a:rPr lang="en-US" altLang="zh-CN" sz="2400" dirty="0" smtClean="0"/>
              <a:t>The scrambling sequence initialization for LTE is </a:t>
            </a:r>
          </a:p>
          <a:p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where q is always 0 for single-codeword transmission (i.e. in the case of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)</a:t>
            </a:r>
          </a:p>
          <a:p>
            <a:r>
              <a:rPr lang="en-US" altLang="zh-CN" sz="2400" dirty="0" smtClean="0"/>
              <a:t>For #repetitions &gt; 4 for NB-PUSCH, if </a:t>
            </a:r>
            <a:r>
              <a:rPr lang="en-US" altLang="zh-CN" sz="2400" dirty="0" err="1" smtClean="0"/>
              <a:t>C</a:t>
            </a:r>
            <a:r>
              <a:rPr lang="en-US" altLang="zh-CN" sz="2400" baseline="-25000" dirty="0" err="1" smtClean="0"/>
              <a:t>init</a:t>
            </a:r>
            <a:r>
              <a:rPr lang="en-US" altLang="zh-CN" sz="2400" dirty="0" smtClean="0"/>
              <a:t> is reused from LTE, whenever (#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 * #repetitions) mod 10 = 0, the same scrambling will be used for all cycles, i.e. inconsistent with the agreement on scrambling in the previous slide.</a:t>
            </a:r>
          </a:p>
          <a:p>
            <a:r>
              <a:rPr lang="en-US" altLang="zh-CN" sz="2400" dirty="0" smtClean="0"/>
              <a:t>Similar problem occurs in NB-PDSCH.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1720" y="2578876"/>
          <a:ext cx="5184576" cy="490084"/>
        </p:xfrm>
        <a:graphic>
          <a:graphicData uri="http://schemas.openxmlformats.org/presentationml/2006/ole">
            <p:oleObj spid="_x0000_s19458" name="公式" r:id="rId3" imgW="2552400" imgH="24120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NB-PUSCH, </a:t>
            </a:r>
          </a:p>
          <a:p>
            <a:pPr lvl="1"/>
            <a:r>
              <a:rPr lang="en-US" altLang="zh-CN" dirty="0" smtClean="0"/>
              <a:t>The scrambling sequence is according to Section 7.2 of TS 36.211.</a:t>
            </a:r>
          </a:p>
          <a:p>
            <a:pPr lvl="1"/>
            <a:r>
              <a:rPr lang="en-US" altLang="zh-CN" dirty="0" smtClean="0"/>
              <a:t>The initialization value </a:t>
            </a:r>
            <a:r>
              <a:rPr lang="en-US" altLang="zh-CN" dirty="0" err="1" smtClean="0"/>
              <a:t>Cinit</a:t>
            </a:r>
            <a:r>
              <a:rPr lang="en-US" altLang="zh-CN" dirty="0" smtClean="0"/>
              <a:t> for generating the scrambling sequence is </a:t>
            </a:r>
          </a:p>
          <a:p>
            <a:pPr lvl="2"/>
            <a:r>
              <a:rPr lang="en-US" altLang="zh-CN" dirty="0" smtClean="0"/>
              <a:t>Alt1:                                                         , where q alternates between 0 and 1 at each cycle</a:t>
            </a:r>
          </a:p>
          <a:p>
            <a:pPr lvl="2"/>
            <a:r>
              <a:rPr lang="en-US" altLang="zh-CN" dirty="0" smtClean="0"/>
              <a:t>Alt2: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Alt3</a:t>
            </a:r>
            <a:r>
              <a:rPr lang="en-US" altLang="zh-CN" dirty="0" smtClean="0"/>
              <a:t>: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Alt4</a:t>
            </a:r>
            <a:r>
              <a:rPr lang="en-US" altLang="zh-CN" dirty="0" smtClean="0"/>
              <a:t>:  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2339751" y="3861048"/>
          <a:ext cx="3756939" cy="360040"/>
        </p:xfrm>
        <a:graphic>
          <a:graphicData uri="http://schemas.openxmlformats.org/presentationml/2006/ole">
            <p:oleObj spid="_x0000_s1028" name="公式" r:id="rId3" imgW="2286000" imgH="21590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339752" y="4632325"/>
          <a:ext cx="4945063" cy="403225"/>
        </p:xfrm>
        <a:graphic>
          <a:graphicData uri="http://schemas.openxmlformats.org/presentationml/2006/ole">
            <p:oleObj spid="_x0000_s1030" name="公式" r:id="rId4" imgW="3009600" imgH="24120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2326406" y="5113338"/>
          <a:ext cx="5341938" cy="403225"/>
        </p:xfrm>
        <a:graphic>
          <a:graphicData uri="http://schemas.openxmlformats.org/presentationml/2006/ole">
            <p:oleObj spid="_x0000_s1031" name="公式" r:id="rId5" imgW="3251160" imgH="241200" progId="Equation.3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311871" y="5517232"/>
          <a:ext cx="4924425" cy="403225"/>
        </p:xfrm>
        <a:graphic>
          <a:graphicData uri="http://schemas.openxmlformats.org/presentationml/2006/ole">
            <p:oleObj spid="_x0000_s1032" name="公式" r:id="rId6" imgW="2997000" imgH="24120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NB-PDSCH, the initialization value </a:t>
            </a:r>
            <a:r>
              <a:rPr lang="en-US" altLang="zh-CN" dirty="0" err="1" smtClean="0"/>
              <a:t>C</a:t>
            </a:r>
            <a:r>
              <a:rPr lang="en-US" altLang="zh-CN" baseline="-25000" dirty="0" err="1" smtClean="0"/>
              <a:t>init</a:t>
            </a:r>
            <a:r>
              <a:rPr lang="en-US" altLang="zh-CN" dirty="0" smtClean="0"/>
              <a:t> for generating the scrambling sequence is </a:t>
            </a:r>
          </a:p>
          <a:p>
            <a:pPr lvl="2"/>
            <a:r>
              <a:rPr lang="en-US" altLang="zh-CN" dirty="0" smtClean="0"/>
              <a:t>Alt1:                                                         , where q alternates between 0 and 1 at each cycle</a:t>
            </a:r>
          </a:p>
          <a:p>
            <a:pPr lvl="2"/>
            <a:r>
              <a:rPr lang="en-US" altLang="zh-CN" dirty="0" smtClean="0"/>
              <a:t>Alt2: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Alt3</a:t>
            </a:r>
            <a:r>
              <a:rPr lang="en-US" altLang="zh-CN" dirty="0" smtClean="0"/>
              <a:t>: </a:t>
            </a:r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Alt4</a:t>
            </a:r>
            <a:r>
              <a:rPr lang="en-US" altLang="zh-CN" dirty="0" smtClean="0"/>
              <a:t>: </a:t>
            </a:r>
          </a:p>
          <a:p>
            <a:pPr lvl="2"/>
            <a:endParaRPr lang="en-US" altLang="zh-CN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2339752" y="2420888"/>
          <a:ext cx="3756939" cy="360040"/>
        </p:xfrm>
        <a:graphic>
          <a:graphicData uri="http://schemas.openxmlformats.org/presentationml/2006/ole">
            <p:oleObj spid="_x0000_s20482" name="公式" r:id="rId3" imgW="2286000" imgH="21590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339975" y="3213100"/>
          <a:ext cx="4945063" cy="403225"/>
        </p:xfrm>
        <a:graphic>
          <a:graphicData uri="http://schemas.openxmlformats.org/presentationml/2006/ole">
            <p:oleObj spid="_x0000_s20483" name="公式" r:id="rId4" imgW="3009600" imgH="241200" progId="Equation.3">
              <p:embed/>
            </p:oleObj>
          </a:graphicData>
        </a:graphic>
      </p:graphicFrame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2339752" y="3645024"/>
          <a:ext cx="5341937" cy="403225"/>
        </p:xfrm>
        <a:graphic>
          <a:graphicData uri="http://schemas.openxmlformats.org/presentationml/2006/ole">
            <p:oleObj spid="_x0000_s20486" name="公式" r:id="rId5" imgW="3251160" imgH="241200" progId="Equation.3">
              <p:embed/>
            </p:oleObj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2339752" y="4105895"/>
          <a:ext cx="4924425" cy="403225"/>
        </p:xfrm>
        <a:graphic>
          <a:graphicData uri="http://schemas.openxmlformats.org/presentationml/2006/ole">
            <p:oleObj spid="_x0000_s20487" name="公式" r:id="rId6" imgW="2997000" imgH="2412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13126</TotalTime>
  <Words>327</Words>
  <Application>Microsoft Office PowerPoint</Application>
  <PresentationFormat>全屏显示(4:3)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公式</vt:lpstr>
      <vt:lpstr>WF on scrambling sequence initialization</vt:lpstr>
      <vt:lpstr>Background</vt:lpstr>
      <vt:lpstr>Observations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1127</cp:revision>
  <dcterms:created xsi:type="dcterms:W3CDTF">2015-04-22T00:12:23Z</dcterms:created>
  <dcterms:modified xsi:type="dcterms:W3CDTF">2016-04-14T03:32:56Z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(3)bHwX3lZ4GO+Rozl/CiwpuhgeER2HQZXUnxV1lFImdovripDw+ufKLsQWXCocLgM7V3RNhxo+
bxJvzsxK7wy3NzKEZqhPy8xW1v293U+Wcg13uPBg45OVsorYZnhgytneZEzhLcH0jf2iCqkU
o7GUUipZnOclOlnVeGoBvHE4FdNiq1ntv/nJ7dF882Rvg/V4wY7iCvbsRZoV2CmNrWFUhAvl
dN8+w/zkS5l7k1ZrQU</vt:lpwstr>
  </property>
  <property fmtid="{D5CDD505-2E9C-101B-9397-08002B2CF9AE}" pid="12" name="_2015_ms_pID_7253431">
    <vt:lpwstr>TPf7xWW0UEcOYmj0609rmmQNzm7qkJKwYDo1ji4w+6mBe+pqAOeW53
VyKzBVFP13snoQJp8EhUNRBKGXx6Oq+wvFnwVgfvoKK8iSagGPLux2dfUoxI2euYrz4OkheL
eQ/2ca115RMyG2bh5D7ZpHX+TZGVdEMH6JRtGbShkeobfYcz0lmKj7rxo6vi5OcvY472prmo
Gd3hRGSuTyWtdyjwwKKTOaZZH9vwxxAQD58b</vt:lpwstr>
  </property>
  <property fmtid="{D5CDD505-2E9C-101B-9397-08002B2CF9AE}" pid="13" name="_2015_ms_pID_7253432">
    <vt:lpwstr>oFcqZ/yjZC7yrMI9pjtzX132NEHzQKdP1h0h
+e4lvUQ+cEsSKtIfbcUQSqUTrWvcwc7wC8188vov6VQGEnjyDvMQJsuSN+IrTmMWIgUYpR7C
B95ts3Go3XjdTDSNgkRVoQ==</vt:lpwstr>
  </property>
</Properties>
</file>