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remaining details of timing relationships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Intel, Sony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R1-163800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11-15,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0918"/>
            <a:ext cx="10515600" cy="4786045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dirty="0" smtClean="0">
                <a:solidFill>
                  <a:srgbClr val="00B050"/>
                </a:solidFill>
              </a:rPr>
              <a:t>Agreements</a:t>
            </a:r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US" dirty="0"/>
              <a:t>The start of UL A/N transmission is &gt;=12ms later than the end of the corresponding NB-PDSCH transmission </a:t>
            </a:r>
          </a:p>
          <a:p>
            <a:pPr lvl="0"/>
            <a:r>
              <a:rPr lang="en-US" dirty="0"/>
              <a:t>The start of DL A/N transmission is &gt;=3ms later than the end of the corresponding NB-PUSCH transmission</a:t>
            </a:r>
          </a:p>
          <a:p>
            <a:pPr lvl="0"/>
            <a:r>
              <a:rPr lang="en-US" dirty="0"/>
              <a:t>The start of NB-PUSCH transmission is &gt;=8ms later than the end of its associated NB-PDCCH transmission</a:t>
            </a:r>
          </a:p>
          <a:p>
            <a:pPr lvl="0"/>
            <a:r>
              <a:rPr lang="en-US" dirty="0"/>
              <a:t>Working Assumptions:</a:t>
            </a:r>
          </a:p>
          <a:p>
            <a:pPr lvl="1"/>
            <a:r>
              <a:rPr lang="en-US" dirty="0"/>
              <a:t>The start of an NB-PDCCH search space is &gt;=4ms after the end of the last NB-PDCCH search space</a:t>
            </a:r>
          </a:p>
          <a:p>
            <a:pPr lvl="1"/>
            <a:r>
              <a:rPr lang="en-US" dirty="0"/>
              <a:t>The start of NB-PDSCH transmission is &gt;=4ms later than the end of its associated DL assignment</a:t>
            </a:r>
          </a:p>
          <a:p>
            <a:pPr lvl="0"/>
            <a:r>
              <a:rPr lang="en-US" dirty="0"/>
              <a:t>Half duplex operation:</a:t>
            </a:r>
          </a:p>
          <a:p>
            <a:pPr lvl="1"/>
            <a:r>
              <a:rPr lang="en-US" dirty="0"/>
              <a:t>The HD-FDD guard period is Type B</a:t>
            </a:r>
          </a:p>
          <a:p>
            <a:r>
              <a:rPr lang="en-US" dirty="0"/>
              <a:t>When NB-IoT UE is transmitting, UE is not expected to monitor or receive any downlink channels</a:t>
            </a:r>
          </a:p>
        </p:txBody>
      </p:sp>
    </p:spTree>
    <p:extLst>
      <p:ext uri="{BB962C8B-B14F-4D97-AF65-F5344CB8AC3E}">
        <p14:creationId xmlns:p14="http://schemas.microsoft.com/office/powerpoint/2010/main" val="25078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325563"/>
            <a:ext cx="11049000" cy="5303901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The start of </a:t>
            </a:r>
            <a:r>
              <a:rPr lang="en-US" dirty="0" smtClean="0"/>
              <a:t>a DL </a:t>
            </a:r>
            <a:r>
              <a:rPr lang="en-US" dirty="0"/>
              <a:t>transmission is </a:t>
            </a:r>
            <a:r>
              <a:rPr lang="en-US" dirty="0" smtClean="0"/>
              <a:t>&gt;=3ms </a:t>
            </a:r>
            <a:r>
              <a:rPr lang="en-US" dirty="0"/>
              <a:t>later than the end of </a:t>
            </a:r>
            <a:r>
              <a:rPr lang="en-US" dirty="0" smtClean="0"/>
              <a:t>any NPUSCH transmission for the same UE</a:t>
            </a:r>
          </a:p>
          <a:p>
            <a:pPr lvl="0"/>
            <a:r>
              <a:rPr lang="en-US" dirty="0" smtClean="0"/>
              <a:t>For any NPUSCH transmission with duration greater than X </a:t>
            </a:r>
            <a:r>
              <a:rPr lang="en-US" dirty="0" err="1" smtClean="0"/>
              <a:t>ms</a:t>
            </a:r>
            <a:r>
              <a:rPr lang="en-US" dirty="0" smtClean="0"/>
              <a:t>, a final UL gap </a:t>
            </a:r>
            <a:r>
              <a:rPr lang="en-US" dirty="0" smtClean="0"/>
              <a:t>of duration Y is </a:t>
            </a:r>
            <a:r>
              <a:rPr lang="en-US" dirty="0" smtClean="0"/>
              <a:t>inserted at the end of the </a:t>
            </a:r>
            <a:r>
              <a:rPr lang="en-US" dirty="0" smtClean="0"/>
              <a:t>NPUSCH transmission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204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remaining details of timing relationships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Huawei3</cp:lastModifiedBy>
  <cp:revision>30</cp:revision>
  <dcterms:created xsi:type="dcterms:W3CDTF">2016-03-23T22:01:47Z</dcterms:created>
  <dcterms:modified xsi:type="dcterms:W3CDTF">2016-04-14T02:07:03Z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(3)CQbbJngRQFHMIHisBaUWzIQaRhmxh4d+IV6f8VnIm8vQFq6oDR0qb5biPwU///tbDnwfkwNa
GzVtAaY8747CI73jjtZnREy+WmCO4iNdgEl88Y6BcU00Z6H161x6woqMCa3K7ts/c+S3HBdr
RuL179BHSCw+UdQGoMFVK/oYGFS4WINdt6G7iJN54UdzHwpZErLrhBVvqmS2Ejtr2RYwBCKh
C0D5YBP4Nbc1hzVgWL</vt:lpwstr>
  </property>
  <property fmtid="{D5CDD505-2E9C-101B-9397-08002B2CF9AE}" pid="3" name="_2015_ms_pID_7253431">
    <vt:lpwstr>l9UJ9FOC8UvE3XwW5L5xBCx3R2l5OiAsOaJDi8ZYvr3FSRh7CGv+bq
9du6m6cdpNVpXgi1UQfNclOk5THVXXCHuoVoOg7fpTjiWJhVFdDYgJzp5s5Nj/ku3ME5g4g+
xx1k9ZMGbO1kNP+fKxpbGFsnn9c9jwYupcS6T4bWKZ2GHSqRq0eNKqlw5PeqpJZw/+/cuJ++
R2DdGNEHHYNwmbIlp1B6uuikXWZKqHYdKxdu</vt:lpwstr>
  </property>
  <property fmtid="{D5CDD505-2E9C-101B-9397-08002B2CF9AE}" pid="4" name="_2015_ms_pID_7253432">
    <vt:lpwstr>c76Hf2Dfsrxh/YF7lO/xJ0Vywkir8Alu0UW9
r3e0wi0n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1460594250</vt:lpwstr>
  </property>
</Properties>
</file>