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UE assumptions for CFI in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smtClean="0">
                <a:solidFill>
                  <a:schemeClr val="tx1"/>
                </a:solidFill>
              </a:rPr>
              <a:t>, Nokia, ASB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704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#84bis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err="1" smtClean="0">
                <a:latin typeface="Calibri" pitchFamily="34" charset="0"/>
              </a:rPr>
              <a:t>Busan</a:t>
            </a:r>
            <a:r>
              <a:rPr lang="en-US" altLang="ja-JP" sz="2400" dirty="0" smtClean="0">
                <a:latin typeface="Calibri" pitchFamily="34" charset="0"/>
              </a:rPr>
              <a:t>, Korea, 11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7.3.4.2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R1-163777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all Cases, UE may assume that co-scheduled UEs share the same CFI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380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7978</TotalTime>
  <Words>50</Words>
  <Application>Microsoft Office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SimSun</vt:lpstr>
      <vt:lpstr>Arial</vt:lpstr>
      <vt:lpstr>Calibri</vt:lpstr>
      <vt:lpstr>Office Theme</vt:lpstr>
      <vt:lpstr>Way forward on UE assumptions for CFI in MUST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Peikai Liao (廖培凱)</cp:lastModifiedBy>
  <cp:revision>410</cp:revision>
  <dcterms:created xsi:type="dcterms:W3CDTF">2014-08-07T02:43:23Z</dcterms:created>
  <dcterms:modified xsi:type="dcterms:W3CDTF">2016-04-13T15:24:47Z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