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embeddedFontLst>
    <p:embeddedFont>
      <p:font typeface="Ericsson Capital TT" panose="02000503000000020004" pitchFamily="2" charset="0"/>
      <p:regular r:id="rId7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69" d="100"/>
          <a:sy n="69" d="100"/>
        </p:scale>
        <p:origin x="-270" y="-10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2016-04-13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2016-04-13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2016-04-13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45A56-0F19-4DCA-B01A-DF23C2E2E694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2016-04-13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92219CA-3423-43CF-997E-D92D20279E8B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447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Scaling of Subcarrier Spacing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Qualcomm, Nokia, Alcatel Lucent Shanghai Bell, </a:t>
            </a:r>
            <a:r>
              <a:rPr lang="en-US" smtClean="0"/>
              <a:t>NTT </a:t>
            </a:r>
            <a:r>
              <a:rPr lang="en-US" smtClean="0"/>
              <a:t>DOCOMO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23454" y="360217"/>
            <a:ext cx="2549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R1-163770</a:t>
            </a:r>
            <a:endParaRPr lang="en-US" sz="3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Chairman’s minutes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b="1" u="sng" dirty="0"/>
              <a:t>Agreements:</a:t>
            </a:r>
            <a:endParaRPr lang="sv-SE" dirty="0"/>
          </a:p>
          <a:p>
            <a:pPr lvl="0"/>
            <a:r>
              <a:rPr lang="en-GB" dirty="0"/>
              <a:t>For NR, it is necessary to support more than one values of subcarrier-spacing</a:t>
            </a:r>
            <a:endParaRPr lang="sv-SE" dirty="0"/>
          </a:p>
          <a:p>
            <a:pPr lvl="1"/>
            <a:r>
              <a:rPr lang="en-US" dirty="0"/>
              <a:t>V</a:t>
            </a:r>
            <a:r>
              <a:rPr lang="en-GB" dirty="0" err="1"/>
              <a:t>alues</a:t>
            </a:r>
            <a:r>
              <a:rPr lang="en-GB" dirty="0"/>
              <a:t> of subcarrier-spacing are derived from a particular value of subcarrier-spacing multiplied by N where N is an integer</a:t>
            </a:r>
            <a:endParaRPr lang="sv-SE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386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subcarrier spacing for the NR scalable numerology should scale as</a:t>
            </a:r>
          </a:p>
          <a:p>
            <a:endParaRPr lang="en-US" dirty="0"/>
          </a:p>
          <a:p>
            <a:r>
              <a:rPr lang="en-US" dirty="0" err="1" smtClean="0"/>
              <a:t>f</a:t>
            </a:r>
            <a:r>
              <a:rPr lang="en-US" baseline="-25000" dirty="0" err="1" smtClean="0"/>
              <a:t>sc</a:t>
            </a:r>
            <a:r>
              <a:rPr lang="en-US" dirty="0" smtClean="0"/>
              <a:t> = f</a:t>
            </a:r>
            <a:r>
              <a:rPr lang="en-US" baseline="-25000" dirty="0" smtClean="0"/>
              <a:t>0</a:t>
            </a:r>
            <a:r>
              <a:rPr lang="en-US" dirty="0" smtClean="0"/>
              <a:t> * 2</a:t>
            </a:r>
            <a:r>
              <a:rPr lang="en-US" baseline="30000" dirty="0" smtClean="0"/>
              <a:t>m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where</a:t>
            </a:r>
          </a:p>
          <a:p>
            <a:pPr lvl="1"/>
            <a:r>
              <a:rPr lang="en-US" dirty="0" smtClean="0"/>
              <a:t>f</a:t>
            </a:r>
            <a:r>
              <a:rPr lang="en-US" baseline="-25000" dirty="0" smtClean="0"/>
              <a:t>0</a:t>
            </a:r>
            <a:r>
              <a:rPr lang="en-US" dirty="0" smtClean="0"/>
              <a:t> is FFS</a:t>
            </a:r>
            <a:endParaRPr lang="en-US" dirty="0"/>
          </a:p>
          <a:p>
            <a:pPr lvl="1"/>
            <a:r>
              <a:rPr lang="en-US" dirty="0" smtClean="0"/>
              <a:t>m is an integer chosen from a set of possible values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1699</TotalTime>
  <Words>101</Words>
  <Application>Microsoft Office PowerPoint</Application>
  <PresentationFormat>Custom</PresentationFormat>
  <Paragraphs>26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Ericsson Capital TT</vt:lpstr>
      <vt:lpstr>PresentationTemplate2011</vt:lpstr>
      <vt:lpstr>Way Forward on Scaling of Subcarrier Spacing</vt:lpstr>
      <vt:lpstr>Background 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Scaling of Subcarrier Spacing</dc:title>
  <dc:creator>Stefan Parkvall</dc:creator>
  <dc:description>Rev PA1</dc:description>
  <cp:lastModifiedBy>Stefan Parkvall</cp:lastModifiedBy>
  <cp:revision>110</cp:revision>
  <dcterms:created xsi:type="dcterms:W3CDTF">2011-05-24T09:22:48Z</dcterms:created>
  <dcterms:modified xsi:type="dcterms:W3CDTF">2016-04-14T00:01:46Z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2016-04-13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2016-04-13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