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#84bis			R1-163763</a:t>
            </a:r>
            <a:endParaRPr lang="en-US" sz="2400" dirty="0" smtClean="0"/>
          </a:p>
          <a:p>
            <a:r>
              <a:rPr lang="en-US" sz="2400" b="1" dirty="0" smtClean="0"/>
              <a:t>Busan</a:t>
            </a:r>
            <a:r>
              <a:rPr lang="en-US" sz="2400" b="1" dirty="0" smtClean="0"/>
              <a:t>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Class A and Class B operation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Samsung, </a:t>
            </a:r>
            <a:r>
              <a:rPr lang="en-US" sz="2800" dirty="0" smtClean="0"/>
              <a:t>LGE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Consider the following alternatives for the CSI reporting for hybrid Class A and Class B FD-MIMO</a:t>
            </a:r>
          </a:p>
          <a:p>
            <a:pPr lvl="1"/>
            <a:r>
              <a:rPr lang="en-US" sz="2000" dirty="0"/>
              <a:t>Alt 1: Class A CSI with single </a:t>
            </a:r>
            <a:r>
              <a:rPr lang="en-US" sz="2000" dirty="0" smtClean="0"/>
              <a:t>i1 + </a:t>
            </a:r>
            <a:r>
              <a:rPr lang="en-US" sz="2000" dirty="0"/>
              <a:t>RI</a:t>
            </a:r>
          </a:p>
          <a:p>
            <a:pPr lvl="1"/>
            <a:r>
              <a:rPr lang="en-US" sz="2000" dirty="0"/>
              <a:t>Alt 2: Class A CSI with multiple </a:t>
            </a:r>
            <a:r>
              <a:rPr lang="en-US" sz="2000" dirty="0" smtClean="0"/>
              <a:t>i1 + RI</a:t>
            </a:r>
          </a:p>
          <a:p>
            <a:pPr lvl="1"/>
            <a:r>
              <a:rPr lang="en-US" sz="2000" dirty="0"/>
              <a:t>Alt </a:t>
            </a:r>
            <a:r>
              <a:rPr lang="en-US" sz="2000" dirty="0" smtClean="0"/>
              <a:t>3: </a:t>
            </a:r>
            <a:r>
              <a:rPr lang="en-US" sz="2000" dirty="0"/>
              <a:t>Class A CSI with single </a:t>
            </a:r>
            <a:r>
              <a:rPr lang="en-US" sz="2000" dirty="0" smtClean="0"/>
              <a:t>i1</a:t>
            </a:r>
            <a:endParaRPr lang="en-US" sz="2000" dirty="0"/>
          </a:p>
          <a:p>
            <a:pPr lvl="1"/>
            <a:r>
              <a:rPr lang="en-US" sz="2000" dirty="0"/>
              <a:t>Alt </a:t>
            </a:r>
            <a:r>
              <a:rPr lang="en-US" sz="2000" dirty="0" smtClean="0"/>
              <a:t>4: </a:t>
            </a:r>
            <a:r>
              <a:rPr lang="en-US" sz="2000" dirty="0"/>
              <a:t>Class A CSI with multiple </a:t>
            </a:r>
            <a:r>
              <a:rPr lang="en-US" sz="2000" dirty="0" smtClean="0"/>
              <a:t>i1</a:t>
            </a:r>
          </a:p>
          <a:p>
            <a:pPr lvl="1"/>
            <a:r>
              <a:rPr lang="en-US" sz="2000" dirty="0" smtClean="0"/>
              <a:t>Note for the Alt 3-4 RI can be restricted to 1</a:t>
            </a:r>
          </a:p>
          <a:p>
            <a:r>
              <a:rPr lang="en-US" sz="2400" smtClean="0"/>
              <a:t>Other </a:t>
            </a:r>
            <a:r>
              <a:rPr lang="en-US" sz="2400" dirty="0" smtClean="0"/>
              <a:t>alternatives are not precluded </a:t>
            </a:r>
          </a:p>
          <a:p>
            <a:r>
              <a:rPr lang="en-US" sz="2400" dirty="0" smtClean="0"/>
              <a:t>Down select from the above alternatives. Merging of the alternatives is not precluded. 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5505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109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80</cp:revision>
  <dcterms:created xsi:type="dcterms:W3CDTF">2016-03-24T01:14:08Z</dcterms:created>
  <dcterms:modified xsi:type="dcterms:W3CDTF">2016-04-13T08:59:54Z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8aaee7f7-633b-4295-bf0c-267bd72f78f9</vt:lpwstr>
  </property>
  <property fmtid="{D5CDD505-2E9C-101B-9397-08002B2CF9AE}" pid="3" name="CTP_TimeStamp">
    <vt:lpwstr>2016-04-13 08:59:54Z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