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</a:t>
            </a:r>
            <a:r>
              <a:rPr lang="en-US" altLang="zh-CN" dirty="0" err="1" smtClean="0"/>
              <a:t>sPDCCH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Ericsson.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#84bis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  </a:t>
            </a:r>
            <a:r>
              <a:rPr lang="en-US" altLang="zh-CN" b="1" smtClean="0">
                <a:ea typeface="Malgun Gothic" pitchFamily="34" charset="-127"/>
                <a:cs typeface="Times New Roman" pitchFamily="18" charset="0"/>
              </a:rPr>
              <a:t>R1-163747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err="1">
                <a:ea typeface="Malgun Gothic" pitchFamily="34" charset="-127"/>
                <a:cs typeface="Times New Roman" pitchFamily="18" charset="0"/>
              </a:rPr>
              <a:t>Busan</a:t>
            </a:r>
            <a:r>
              <a:rPr lang="en-US" altLang="zh-CN" b="1" dirty="0">
                <a:ea typeface="Malgun Gothic" pitchFamily="34" charset="-127"/>
                <a:cs typeface="Times New Roman" pitchFamily="18" charset="0"/>
              </a:rPr>
              <a:t>, Korea, April 11 - 15,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2481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7.3.10.2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Both CRS-based </a:t>
            </a:r>
            <a:r>
              <a:rPr lang="en-US" altLang="zh-CN" sz="2000" dirty="0" err="1" smtClean="0"/>
              <a:t>sPDCCH</a:t>
            </a:r>
            <a:r>
              <a:rPr lang="en-US" altLang="zh-CN" sz="2000" dirty="0" smtClean="0"/>
              <a:t> and DMRS-based </a:t>
            </a:r>
            <a:r>
              <a:rPr lang="en-US" altLang="zh-CN" sz="2000" dirty="0" err="1" smtClean="0"/>
              <a:t>sPDCCH</a:t>
            </a:r>
            <a:r>
              <a:rPr lang="en-US" altLang="zh-CN" sz="2000" dirty="0" smtClean="0"/>
              <a:t> are recommended to be supported </a:t>
            </a:r>
          </a:p>
          <a:p>
            <a:pPr lvl="1"/>
            <a:r>
              <a:rPr lang="en-US" altLang="zh-CN" sz="1600" dirty="0" smtClean="0"/>
              <a:t>In the first </a:t>
            </a:r>
            <a:r>
              <a:rPr lang="en-US" altLang="zh-CN" sz="1600" dirty="0" err="1" smtClean="0"/>
              <a:t>sTTI</a:t>
            </a:r>
            <a:r>
              <a:rPr lang="en-US" altLang="zh-CN" sz="1600" dirty="0" smtClean="0"/>
              <a:t> of a </a:t>
            </a:r>
            <a:r>
              <a:rPr lang="en-US" altLang="zh-CN" sz="1600" dirty="0" err="1" smtClean="0"/>
              <a:t>subframe</a:t>
            </a:r>
            <a:r>
              <a:rPr lang="en-US" altLang="zh-CN" sz="1600" dirty="0" smtClean="0"/>
              <a:t>, PDCCH region can be shared by CRS-based </a:t>
            </a:r>
            <a:r>
              <a:rPr lang="en-US" altLang="zh-CN" sz="1600" dirty="0" err="1" smtClean="0"/>
              <a:t>sPDCCH</a:t>
            </a:r>
            <a:r>
              <a:rPr lang="en-US" altLang="zh-CN" sz="1600" dirty="0" smtClean="0"/>
              <a:t> and PDCCH; </a:t>
            </a:r>
          </a:p>
          <a:p>
            <a:pPr lvl="1"/>
            <a:r>
              <a:rPr lang="en-US" altLang="zh-CN" sz="1600" dirty="0" smtClean="0"/>
              <a:t>For DMRS-based </a:t>
            </a:r>
            <a:r>
              <a:rPr lang="en-US" altLang="zh-CN" sz="1600" dirty="0" err="1" smtClean="0"/>
              <a:t>sPDCCH</a:t>
            </a:r>
            <a:r>
              <a:rPr lang="en-US" altLang="zh-CN" sz="1600" dirty="0" smtClean="0"/>
              <a:t>, FFS on whether sharing the same DMRS for </a:t>
            </a:r>
            <a:r>
              <a:rPr lang="en-US" altLang="zh-CN" sz="1600" dirty="0" err="1" smtClean="0"/>
              <a:t>sPDCCH</a:t>
            </a:r>
            <a:r>
              <a:rPr lang="en-US" altLang="zh-CN" sz="1600" dirty="0" smtClean="0"/>
              <a:t> and its scheduled </a:t>
            </a:r>
            <a:r>
              <a:rPr lang="en-US" altLang="zh-CN" sz="1600" dirty="0" err="1" smtClean="0"/>
              <a:t>sPDSCH</a:t>
            </a:r>
            <a:r>
              <a:rPr lang="en-US" altLang="zh-CN" sz="1600" dirty="0" smtClean="0"/>
              <a:t> or not.</a:t>
            </a:r>
          </a:p>
          <a:p>
            <a:r>
              <a:rPr lang="en-US" sz="2000" dirty="0" err="1" smtClean="0"/>
              <a:t>sPDSCH</a:t>
            </a:r>
            <a:r>
              <a:rPr lang="en-US" sz="2000" dirty="0" smtClean="0"/>
              <a:t> assigned by a </a:t>
            </a:r>
            <a:r>
              <a:rPr lang="en-US" sz="2000" dirty="0" err="1" smtClean="0"/>
              <a:t>sPDCCH</a:t>
            </a:r>
            <a:r>
              <a:rPr lang="en-US" sz="2000" dirty="0" smtClean="0"/>
              <a:t> can be allocated to unused REs within the </a:t>
            </a:r>
            <a:r>
              <a:rPr lang="en-US" sz="2000" dirty="0" err="1" smtClean="0"/>
              <a:t>sPDCCH</a:t>
            </a:r>
            <a:r>
              <a:rPr lang="en-US" sz="2000" dirty="0" smtClean="0"/>
              <a:t> region if </a:t>
            </a:r>
            <a:r>
              <a:rPr lang="en-US" sz="2000" dirty="0" err="1" smtClean="0"/>
              <a:t>sPDCCH</a:t>
            </a:r>
            <a:r>
              <a:rPr lang="en-US" sz="2000" dirty="0" smtClean="0"/>
              <a:t> region is not shared with PDCCH region</a:t>
            </a:r>
          </a:p>
          <a:p>
            <a:pPr lvl="1"/>
            <a:r>
              <a:rPr lang="en-US" sz="1600" dirty="0" smtClean="0"/>
              <a:t>Details are for further study</a:t>
            </a:r>
          </a:p>
          <a:p>
            <a:r>
              <a:rPr lang="en-US" altLang="zh-CN" sz="2000" dirty="0" smtClean="0"/>
              <a:t>The number of maximum PDCCH BDs for UE SSs within a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is no more than</a:t>
            </a:r>
          </a:p>
          <a:p>
            <a:pPr lvl="1"/>
            <a:r>
              <a:rPr lang="en-US" altLang="zh-CN" sz="1600" dirty="0" smtClean="0"/>
              <a:t>32 for UEs not supporting UL </a:t>
            </a:r>
            <a:r>
              <a:rPr lang="en-GB" altLang="zh-CN" sz="1600" dirty="0" smtClean="0"/>
              <a:t>transmission mode 2</a:t>
            </a:r>
            <a:r>
              <a:rPr lang="en-US" altLang="zh-CN" sz="1600" dirty="0" smtClean="0"/>
              <a:t>;</a:t>
            </a:r>
          </a:p>
          <a:p>
            <a:pPr lvl="1"/>
            <a:r>
              <a:rPr lang="en-US" altLang="zh-CN" sz="1600" dirty="0" smtClean="0"/>
              <a:t>48 for UEs supporting UL </a:t>
            </a:r>
            <a:r>
              <a:rPr lang="en-GB" altLang="zh-CN" sz="1600" dirty="0" smtClean="0"/>
              <a:t>transmission mode 2</a:t>
            </a:r>
            <a:r>
              <a:rPr lang="en-US" altLang="zh-CN" sz="1600" dirty="0" smtClean="0"/>
              <a:t>.</a:t>
            </a:r>
          </a:p>
          <a:p>
            <a:r>
              <a:rPr lang="en-US" altLang="zh-CN" sz="2000" dirty="0" smtClean="0"/>
              <a:t>Two-level DCI can be considered for </a:t>
            </a:r>
            <a:r>
              <a:rPr lang="en-US" altLang="zh-CN" sz="2000" dirty="0" err="1" smtClean="0"/>
              <a:t>sTTI</a:t>
            </a:r>
            <a:r>
              <a:rPr lang="en-US" altLang="zh-CN" sz="2000" dirty="0" smtClean="0"/>
              <a:t> scheduling</a:t>
            </a:r>
          </a:p>
          <a:p>
            <a:pPr lvl="1"/>
            <a:r>
              <a:rPr lang="en-US" altLang="zh-CN" sz="1600" dirty="0" smtClean="0"/>
              <a:t>Slow DCI is </a:t>
            </a:r>
            <a:r>
              <a:rPr lang="en-GB" altLang="zh-CN" sz="1600" dirty="0" smtClean="0"/>
              <a:t>carried in legacy PDCCH region or </a:t>
            </a:r>
            <a:r>
              <a:rPr lang="en-GB" altLang="zh-CN" sz="1600" dirty="0" err="1" smtClean="0"/>
              <a:t>sPDCCH</a:t>
            </a:r>
            <a:r>
              <a:rPr lang="en-GB" altLang="zh-CN" sz="1600" dirty="0" smtClean="0"/>
              <a:t> and transmitted</a:t>
            </a:r>
            <a:r>
              <a:rPr lang="en-US" altLang="zh-CN" sz="1600" dirty="0" smtClean="0"/>
              <a:t> at most once per </a:t>
            </a:r>
            <a:r>
              <a:rPr lang="en-US" altLang="zh-CN" sz="1600" dirty="0" err="1" smtClean="0"/>
              <a:t>subframe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Fast DCI is carried by </a:t>
            </a:r>
            <a:r>
              <a:rPr lang="en-US" altLang="zh-CN" sz="1600" dirty="0" err="1" smtClean="0"/>
              <a:t>sPDCCH</a:t>
            </a:r>
            <a:r>
              <a:rPr lang="en-US" altLang="zh-CN" sz="1600" dirty="0" smtClean="0"/>
              <a:t> and transmitted within a </a:t>
            </a:r>
            <a:r>
              <a:rPr lang="en-US" altLang="zh-CN" sz="1600" dirty="0" err="1" smtClean="0"/>
              <a:t>sTTI</a:t>
            </a:r>
            <a:r>
              <a:rPr lang="en-US" altLang="zh-CN" sz="1600" dirty="0" smtClean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174</Words>
  <Application>Microsoft Office PowerPoint</Application>
  <PresentationFormat>全屏显示(4:3)</PresentationFormat>
  <Paragraphs>19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sPDCCH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95</cp:revision>
  <dcterms:created xsi:type="dcterms:W3CDTF">2016-04-08T01:45:47Z</dcterms:created>
  <dcterms:modified xsi:type="dcterms:W3CDTF">2016-04-13T05:39:55Z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(3)boflq7FBXNP7Lg+umg0hRxRRwax7enB6JxZdhMkeLsnG2tNycgvm3Ndk0ZN1AeXaq3AOW9/a
2QdZQtWmgiQrrTF7L2jlNxoVmMHZ0oECUwOupp0AG5nqiR79PUsh5VI87IMi7JqVOkrELgwA
9W52z7LfSmpRmWb+WJHG3m9Rms9JKnhTXfVuqI4oAnySUTeE4RciFQuCyuf4PB5g1p+MFzmK
+rn0XbaZ76ZdbKGiVn</vt:lpwstr>
  </property>
  <property fmtid="{D5CDD505-2E9C-101B-9397-08002B2CF9AE}" pid="3" name="_2015_ms_pID_7253431">
    <vt:lpwstr>xzR/8FZBPcXul4FaE7SlW61aSx6dJZIksWzSzMBDGhhAeFDjQvoLoC
HsFV4BSjIcQ0S1ey4PkEkwOkUmJgUembbCpTaWeIM0rL3ORpXiywY9VeA8E5ayiWB09TxjW2
XmnlGuHrOtfaTlM39kRO5v1DLzIUjZtS+YkJmxSMMOA08OnS+fLl62oOrks+XCGKrQpvZItK
vY6zgLOz3bQBtXTHLZQ7AvWQmi3vPerP+4qa</vt:lpwstr>
  </property>
  <property fmtid="{D5CDD505-2E9C-101B-9397-08002B2CF9AE}" pid="4" name="_2015_ms_pID_7253432">
    <vt:lpwstr>7JFH1ylJ/XmM0hT8fTqpx85F4fFX2HGOLqmh
IbuG+fPysP/pDGOI+E89po83b11smrpTEj3qBn1YFodwM9tU6bBfZXmmskdUbQXsQVNERW8e
Z3PD/X3yAqPA4L1mUVWFPC7YLgklCSvMjmGPNbVdg9M=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1460525987</vt:lpwstr>
  </property>
</Properties>
</file>