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sPDSCH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</a:t>
            </a:r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Electronics, Qualcomm</a:t>
            </a:r>
            <a:endParaRPr lang="ko-KR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err="1">
                <a:latin typeface="Arial" charset="0"/>
              </a:rPr>
              <a:t>R1</a:t>
            </a:r>
            <a:r>
              <a:rPr lang="en-GB" altLang="en-US" sz="1800" b="1" dirty="0">
                <a:latin typeface="Arial" charset="0"/>
              </a:rPr>
              <a:t>-163744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7.3.10.2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4929411"/>
          </a:xfrm>
        </p:spPr>
        <p:txBody>
          <a:bodyPr>
            <a:noAutofit/>
          </a:bodyPr>
          <a:lstStyle/>
          <a:p>
            <a:r>
              <a:rPr lang="en-US" altLang="ko-KR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UE is expected to handle the following cases in the same carrier in a subframe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Decoding legacy TTI broadcast PDSCH and short TTI unicast PDSCH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Decoding legacy TTI broadcast PDSCH and legacy TTI unicast PDSCH(s)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on decoding legacy TTI PDSCH and short TTI PDSCH(s)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UE is not expected to decode legacy TTI broadcast</a:t>
            </a:r>
            <a:r>
              <a:rPr lang="en-US" altLang="ko-KR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decode legacy TTI unicast PDSCH and short TTI unicast PDSCH simultaneously on the same carrier</a:t>
            </a:r>
            <a:endParaRPr lang="en-US" altLang="ko-KR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configured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TTI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 can be different per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short TTI supporting UE can be configured with short TTI operation for DL/UL respectively</a:t>
            </a:r>
          </a:p>
          <a:p>
            <a:pPr lvl="2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UE is semi-statically configured with at least one short TTI length for DL/UL respectively when short TTI operation is configured/enabled</a:t>
            </a:r>
          </a:p>
          <a:p>
            <a:pPr lvl="2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a UE can be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semi-statically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configured with more than one short TTI lengths for DL and/or UL when short TTI operation is configured</a:t>
            </a: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TTI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 of PDSCH can be dynamically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followings are at least supported:</a:t>
            </a:r>
          </a:p>
          <a:p>
            <a:pPr lvl="2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Legacy PDCCH can schedule legacy PDSCH in a legacy subframe</a:t>
            </a:r>
          </a:p>
          <a:p>
            <a:pPr lvl="2"/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sPDCCH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(s) can schedule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sPDSCH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(s) in the legacy subframe if short TTI operation is configured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changing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sTTI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lengths dynamically is supported</a:t>
            </a: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220</Words>
  <Application>Microsoft Office PowerPoint</Application>
  <PresentationFormat>화면 슬라이드 쇼(4:3)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sPDSCH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ds_v1</cp:lastModifiedBy>
  <cp:revision>25</cp:revision>
  <dcterms:created xsi:type="dcterms:W3CDTF">2006-10-05T04:04:58Z</dcterms:created>
  <dcterms:modified xsi:type="dcterms:W3CDTF">2016-04-13T05:36:21Z</dcterms:modified>
</cp:coreProperties>
</file>