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153" autoAdjust="0"/>
  </p:normalViewPr>
  <p:slideViewPr>
    <p:cSldViewPr>
      <p:cViewPr varScale="1">
        <p:scale>
          <a:sx n="66" d="100"/>
          <a:sy n="66" d="100"/>
        </p:scale>
        <p:origin x="-811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98A31-81C6-479C-969B-817DF3620FEC}" type="datetimeFigureOut">
              <a:rPr lang="en-US"/>
              <a:pPr>
                <a:defRPr/>
              </a:pPr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70DE21-182C-4864-81DB-19351BFD4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4CA-E085-429D-B19A-95AB37A5BBC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A03-0A8F-45E7-8A56-898023704A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5DEE-9DB1-478C-A9C7-EF5396B816BF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8569-0748-4338-8FAB-493EFFA998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96C6-05AC-4A57-8079-BD0A4B7F587E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E0CA-9C15-4D13-A389-520EFA3601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E411-B30C-4ED9-877E-A78DBFBC4D6D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17FA-A5AA-4925-8972-0CDC466877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CE73-B303-43AF-9828-39339904755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8327-6851-40A3-81B6-9A31AA5DCD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452-8CE5-458E-ADF5-5FEDF5D442D5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919C-920B-4610-A9BC-F6D6D38AAC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49BD-AC6A-4D4A-AC46-02D5CF97D9D7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733A-93AE-4CC0-AAD1-493B04CB88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7D21-8915-4F1F-B282-33B82D525E83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52F2-314F-4D0E-B1E4-2E6C1F6A51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C0AB-6D69-42C1-A829-809ACD8D06D2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E0EB-F911-4391-B0D5-879F81EBD9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AF4E-5036-40B7-9237-2278C6BCC56D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6FB-687E-4855-85C1-ACB074A471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6E0C-0FE7-42AB-88B8-2A26A156857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5758-C9D0-41DE-8758-2FEB53E25D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084811-2836-46B0-8451-8057554C7BAD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7F09E3-5711-48B6-A22C-80E0682FDE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on </a:t>
            </a:r>
            <a:r>
              <a:rPr lang="en-US" altLang="zh-CN" dirty="0" smtClean="0"/>
              <a:t>value set of </a:t>
            </a:r>
            <a:r>
              <a:rPr lang="en-GB" altLang="zh-CN" i="1" dirty="0" smtClean="0"/>
              <a:t>Gap starting point </a:t>
            </a:r>
            <a:r>
              <a:rPr lang="en-GB" altLang="zh-CN" i="1" dirty="0" smtClean="0"/>
              <a:t>periodicity </a:t>
            </a:r>
            <a:r>
              <a:rPr lang="en-US" altLang="zh-CN" i="1" dirty="0" smtClean="0"/>
              <a:t>and </a:t>
            </a:r>
            <a:r>
              <a:rPr lang="en-GB" altLang="zh-CN" i="1" dirty="0" smtClean="0"/>
              <a:t>Gap size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Hisilion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R1-163742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073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en-US" altLang="zh-CN" sz="24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Korea,11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-15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April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7.2.1.1.2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313" y="1357313"/>
            <a:ext cx="8929687" cy="5214937"/>
          </a:xfrm>
        </p:spPr>
        <p:txBody>
          <a:bodyPr/>
          <a:lstStyle/>
          <a:p>
            <a:r>
              <a:rPr lang="en-GB" altLang="zh-CN" sz="2400" i="1" dirty="0" smtClean="0"/>
              <a:t>Value </a:t>
            </a:r>
            <a:r>
              <a:rPr lang="en-GB" altLang="zh-CN" sz="2400" i="1" dirty="0" smtClean="0"/>
              <a:t>set of </a:t>
            </a:r>
            <a:r>
              <a:rPr lang="en-GB" altLang="zh-CN" sz="2400" i="1" dirty="0" smtClean="0"/>
              <a:t>Gap period and Gap size is chosen from: 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2000" i="1" dirty="0" smtClean="0"/>
              <a:t>Alt 1: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period :{64</a:t>
            </a:r>
            <a:r>
              <a:rPr lang="en-US" altLang="zh-CN" sz="2000" i="1" dirty="0" smtClean="0"/>
              <a:t>, 128, </a:t>
            </a:r>
            <a:r>
              <a:rPr lang="en-US" altLang="zh-CN" sz="2000" i="1" dirty="0" smtClean="0"/>
              <a:t>256, 512}ms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size:</a:t>
            </a:r>
            <a:r>
              <a:rPr lang="en-US" altLang="zh-CN" sz="2000" dirty="0" smtClean="0"/>
              <a:t>{</a:t>
            </a:r>
            <a:r>
              <a:rPr lang="en-US" altLang="zh-CN" sz="2000" dirty="0" smtClean="0"/>
              <a:t>32, 64, 128, 256} </a:t>
            </a:r>
            <a:r>
              <a:rPr lang="en-US" altLang="zh-CN" sz="2000" dirty="0" smtClean="0"/>
              <a:t>ms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2000" i="1" dirty="0" smtClean="0"/>
              <a:t>Alt </a:t>
            </a:r>
            <a:r>
              <a:rPr lang="en-US" altLang="zh-CN" sz="2000" i="1" dirty="0" smtClean="0"/>
              <a:t>2:</a:t>
            </a:r>
            <a:endParaRPr lang="en-US" altLang="zh-CN" sz="200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period </a:t>
            </a:r>
            <a:r>
              <a:rPr lang="en-US" altLang="zh-CN" sz="2000" i="1" dirty="0" smtClean="0"/>
              <a:t>:{</a:t>
            </a:r>
            <a:r>
              <a:rPr lang="en-US" altLang="zh-CN" sz="2000" dirty="0" smtClean="0"/>
              <a:t>32, 64, 128, 256</a:t>
            </a:r>
            <a:r>
              <a:rPr lang="en-US" altLang="zh-CN" sz="2000" i="1" dirty="0" smtClean="0"/>
              <a:t>} ms</a:t>
            </a:r>
            <a:endParaRPr lang="en-US" altLang="zh-CN" sz="200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size</a:t>
            </a:r>
            <a:r>
              <a:rPr lang="en-US" altLang="zh-CN" sz="2000" i="1" dirty="0" smtClean="0"/>
              <a:t>:</a:t>
            </a:r>
            <a:r>
              <a:rPr lang="en-US" altLang="zh-CN" sz="2000" dirty="0" smtClean="0"/>
              <a:t>{16, 32</a:t>
            </a:r>
            <a:r>
              <a:rPr lang="en-US" altLang="zh-CN" sz="2000" dirty="0" smtClean="0"/>
              <a:t>, 64, </a:t>
            </a:r>
            <a:r>
              <a:rPr lang="en-US" altLang="zh-CN" sz="2000" dirty="0" smtClean="0"/>
              <a:t>128} </a:t>
            </a:r>
            <a:r>
              <a:rPr lang="en-US" altLang="zh-CN" sz="2000" dirty="0" smtClean="0"/>
              <a:t>ms</a:t>
            </a:r>
            <a:endParaRPr lang="en-US" altLang="zh-CN" sz="2000" i="1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2000" i="1" dirty="0" smtClean="0"/>
              <a:t>Alt 3:  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period </a:t>
            </a:r>
            <a:r>
              <a:rPr lang="en-US" altLang="zh-CN" sz="2000" i="1" dirty="0" smtClean="0"/>
              <a:t>:{</a:t>
            </a:r>
            <a:r>
              <a:rPr lang="en-US" altLang="zh-CN" sz="2000" i="1" dirty="0" smtClean="0"/>
              <a:t>80, 160, 320, 640</a:t>
            </a:r>
            <a:r>
              <a:rPr lang="en-US" altLang="zh-CN" sz="2000" i="1" dirty="0" smtClean="0"/>
              <a:t>} </a:t>
            </a:r>
            <a:r>
              <a:rPr lang="en-US" altLang="zh-CN" sz="2000" i="1" dirty="0" smtClean="0"/>
              <a:t>ms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</a:t>
            </a:r>
            <a:r>
              <a:rPr lang="en-US" altLang="zh-CN" sz="2000" i="1" dirty="0" smtClean="0"/>
              <a:t>size: </a:t>
            </a:r>
            <a:r>
              <a:rPr lang="en-US" altLang="zh-CN" sz="2000" i="1" dirty="0" smtClean="0"/>
              <a:t>{40, 80, 160, 320} 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ms</a:t>
            </a:r>
            <a:endParaRPr lang="en-US" altLang="zh-CN" sz="2000" i="1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2000" i="1" dirty="0" smtClean="0"/>
              <a:t>Alt 4: 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 Gap </a:t>
            </a:r>
            <a:r>
              <a:rPr lang="en-US" altLang="zh-CN" sz="2000" i="1" dirty="0" smtClean="0"/>
              <a:t>period: {</a:t>
            </a:r>
            <a:r>
              <a:rPr lang="en-US" altLang="zh-CN" sz="2000" i="1" dirty="0" smtClean="0"/>
              <a:t>64, 128, 256, 512}ms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2000" i="1" dirty="0" smtClean="0"/>
              <a:t>Gap size</a:t>
            </a:r>
            <a:r>
              <a:rPr lang="en-US" altLang="zh-CN" sz="2000" i="1" dirty="0" smtClean="0"/>
              <a:t>: </a:t>
            </a:r>
            <a:r>
              <a:rPr lang="en-US" altLang="zh-CN" sz="2000" dirty="0" smtClean="0"/>
              <a:t>{1/4, 3/8, 1/2, 5/8} * Gap period</a:t>
            </a:r>
          </a:p>
          <a:p>
            <a:pPr lvl="0" eaLnBrk="1" hangingPunct="1"/>
            <a:endParaRPr lang="zh-CN" altLang="zh-CN" sz="2400" dirty="0" smtClean="0"/>
          </a:p>
          <a:p>
            <a:pPr eaLnBrk="1" hangingPunct="1"/>
            <a:endParaRPr lang="en-GB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9783</TotalTime>
  <Words>162</Words>
  <Application>Microsoft Office PowerPoint</Application>
  <PresentationFormat>全屏显示(4:3)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value set of Gap starting point periodicity and Gap size 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ZTE</dc:creator>
  <cp:lastModifiedBy>fanghy</cp:lastModifiedBy>
  <cp:revision>532</cp:revision>
  <dcterms:created xsi:type="dcterms:W3CDTF">2014-10-08T06:45:16Z</dcterms:created>
  <dcterms:modified xsi:type="dcterms:W3CDTF">2016-04-14T02:35:30Z</dcterms:modified>
</cp:coreProperties>
</file>