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uochao" initials="l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-18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on Resource Mapping and Channel </a:t>
            </a:r>
            <a:r>
              <a:rPr lang="en-US" altLang="zh-CN" dirty="0" err="1" smtClean="0"/>
              <a:t>Interleaver</a:t>
            </a:r>
            <a:r>
              <a:rPr lang="en-US" altLang="zh-CN" dirty="0" smtClean="0"/>
              <a:t> for NB-PUSCH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2016224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Intel, Panasonic,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Ericsson, ZTE, Samsung, Nokia,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</a:t>
            </a:r>
            <a:r>
              <a:rPr lang="en-US" altLang="zh-CN" sz="1800" b="1" dirty="0" smtClean="0"/>
              <a:t>163737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#84bis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Korea, 11-15 April,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zh-CN" sz="1800" dirty="0" smtClean="0"/>
              <a:t>7.2.1.2.1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Resource mapping for NB-PUSCH is implemented in the order of frequency first then time in TS36.211.</a:t>
            </a:r>
          </a:p>
          <a:p>
            <a:r>
              <a:rPr lang="en-US" altLang="zh-CN" dirty="0" smtClean="0"/>
              <a:t>The “frequency first then in time” resource mapping  continues until</a:t>
            </a:r>
          </a:p>
          <a:p>
            <a:pPr lvl="2">
              <a:buFont typeface="Calibri" pitchFamily="34" charset="0"/>
              <a:buChar char="–"/>
            </a:pPr>
            <a:r>
              <a:rPr lang="en-US" altLang="zh-CN" dirty="0" smtClean="0"/>
              <a:t>Alt-1: the end of every 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NB-slots</a:t>
            </a:r>
          </a:p>
          <a:p>
            <a:pPr lvl="2">
              <a:buFont typeface="Calibri" pitchFamily="34" charset="0"/>
              <a:buChar char="–"/>
            </a:pPr>
            <a:r>
              <a:rPr lang="en-US" altLang="zh-CN" dirty="0" smtClean="0"/>
              <a:t>Alt-2:  the end of RU</a:t>
            </a:r>
          </a:p>
          <a:p>
            <a:r>
              <a:rPr lang="en-US" altLang="zh-CN" dirty="0" smtClean="0"/>
              <a:t>The channel </a:t>
            </a:r>
            <a:r>
              <a:rPr lang="en-US" altLang="zh-CN" dirty="0" err="1" smtClean="0"/>
              <a:t>interleaver</a:t>
            </a:r>
            <a:r>
              <a:rPr lang="en-US" altLang="zh-CN" dirty="0" smtClean="0"/>
              <a:t> defined in Section </a:t>
            </a:r>
            <a:r>
              <a:rPr lang="en-GB" altLang="zh-CN" dirty="0" smtClean="0"/>
              <a:t>5.2.2.8 in TS 36.212 is used for NB-PUSCH regardless of single tone or multi-tone transmission</a:t>
            </a:r>
          </a:p>
          <a:p>
            <a:pPr lvl="2">
              <a:buFont typeface="Calibri" pitchFamily="34" charset="0"/>
              <a:buChar char="–"/>
            </a:pPr>
            <a:r>
              <a:rPr lang="en-GB" altLang="zh-CN" dirty="0" smtClean="0"/>
              <a:t>For resource mapping Alt-1,                       while for resource mapping Alt-2</a:t>
            </a:r>
          </a:p>
          <a:p>
            <a:endParaRPr lang="en-GB" altLang="zh-CN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4860032" y="5157192"/>
          <a:ext cx="1296144" cy="367533"/>
        </p:xfrm>
        <a:graphic>
          <a:graphicData uri="http://schemas.openxmlformats.org/presentationml/2006/ole">
            <p:oleObj spid="_x0000_s1027" name="Equation" r:id="rId3" imgW="850680" imgH="253800" progId="Equation.3">
              <p:embed/>
            </p:oleObj>
          </a:graphicData>
        </a:graphic>
      </p:graphicFrame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3275856" y="5445224"/>
          <a:ext cx="1386493" cy="432048"/>
        </p:xfrm>
        <a:graphic>
          <a:graphicData uri="http://schemas.openxmlformats.org/presentationml/2006/ole">
            <p:oleObj spid="_x0000_s1028" name="Equation" r:id="rId4" imgW="774360" imgH="253800" progId="Equation.3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13248</TotalTime>
  <Words>123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Theme</vt:lpstr>
      <vt:lpstr>Equation</vt:lpstr>
      <vt:lpstr>WF on Resource Mapping and Channel Interleaver for NB-PUSCH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HW</dc:creator>
  <cp:lastModifiedBy>Luochao</cp:lastModifiedBy>
  <cp:revision>1126</cp:revision>
  <dcterms:created xsi:type="dcterms:W3CDTF">2015-04-22T00:12:23Z</dcterms:created>
  <dcterms:modified xsi:type="dcterms:W3CDTF">2016-04-13T14:54:47Z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(3)ysvsOaK8sg2ZFpsgu/n9p+QF5gGuOK6iveqjb78xGMrzGx/9JSBo+ud1FvOBvWgsN8eGBQ4K
ekMfkoJqUafv/AmguTN90BGPoQ2zESvUcOkXIpsSduiM4AzxbuOYYGvlB/0NKeYtoB3VbxFy
mFDYFP7bpT7rSsPYA/Oci524So3Fv4kAJun3u+ccPhpt73EPhmAbraYNjJSEjajRaMAU+qsn
2DIebBmHpygTPP3BPa</vt:lpwstr>
  </property>
  <property fmtid="{D5CDD505-2E9C-101B-9397-08002B2CF9AE}" pid="8" name="_2015_ms_pID_7253431">
    <vt:lpwstr>CSyL4pPhJvvyGSZBIP+E2842b9dIJJ2ve3j+yigPTGLd008w4sYmfo
R4O5IB8pv9PJluMcwXpGNiUrZ3WCZN2U2XRrF+3rtbBKTCNIkrF9gfrXseRJHdcqqY/4Ds0e
8ezgfLavt7N8QB2Cb4DZqAEuch4YmVzM66BekPZZ74Nawt0nf9QcvJ72cGoBbZy4aG/P7qvb
f1vGY59161TI0Y7ynsCdq20voDZe1Gcyso37</vt:lpwstr>
  </property>
  <property fmtid="{D5CDD505-2E9C-101B-9397-08002B2CF9AE}" pid="9" name="_2015_ms_pID_7253432">
    <vt:lpwstr>4Zq7tEPIgsDdtijCPBypLXuzWvbr0uXaGN9U
38/Cts+haN0MlCfm0LzhqcfD42YsIh72N6ATow4mmQS5Pxw0lYQdgNlYTWSSPPsIqw82BkM9
cpzqeY47zdYbgKVz5VnkTA==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1460461862</vt:lpwstr>
  </property>
</Properties>
</file>