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  <p:sldId id="283" r:id="rId5"/>
    <p:sldId id="284" r:id="rId6"/>
    <p:sldId id="289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3gpp.org/ftp/Meetings_3GPP_SYNC/RAN1/tdocs/R1-16344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scrambling sequence design for NB-SSS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 Corporation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163735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363272" cy="54292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altLang="zh-CN" dirty="0" smtClean="0"/>
              <a:t>NB-SSS periodicity is 20ms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The following information is indicated by the NB-SSS: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One of 504 PCIDs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80ms boundary (4 values)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NB-SSS sequence is composed of a length-131 frequency-domain ZC sequence and a binary scrambling sequence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Root indices {3..128}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PCID is indicated by combination of ZC root index and a binary scrambling sequence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80ms boundary is indicated by the one of 4 time-domain cyclic shifts, {0, 33, 66, 99}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The binary scrambling sequence is a Hadamard sequence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Working assumption (from </a:t>
            </a:r>
            <a:r>
              <a:rPr lang="en-GB" altLang="zh-CN" b="1" u="sng" dirty="0" smtClean="0">
                <a:hlinkClick r:id="rId2" action="ppaction://hlinkfile"/>
              </a:rPr>
              <a:t>R1-163442</a:t>
            </a:r>
            <a:r>
              <a:rPr lang="en-GB" altLang="zh-CN" b="1" dirty="0" smtClean="0"/>
              <a:t>)</a:t>
            </a:r>
            <a:r>
              <a:rPr lang="en-GB" altLang="zh-CN" dirty="0" smtClean="0"/>
              <a:t>, to be confirmed on Wed if no significant problems are identified:</a:t>
            </a:r>
            <a:endParaRPr lang="zh-CN" altLang="zh-CN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5661248"/>
            <a:ext cx="5566165" cy="3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85184"/>
          </a:xfrm>
        </p:spPr>
        <p:txBody>
          <a:bodyPr>
            <a:normAutofit lnSpcReduction="10000"/>
          </a:bodyPr>
          <a:lstStyle/>
          <a:p>
            <a:pPr marL="742950" lvl="2" indent="-342900"/>
            <a:r>
              <a:rPr lang="en-GB" altLang="zh-CN" sz="3200" dirty="0" smtClean="0"/>
              <a:t>Time domain cyclic shift is done according to the frequency domain implementation described in R1-162976</a:t>
            </a:r>
          </a:p>
          <a:p>
            <a:pPr marL="742950" lvl="2" indent="-342900"/>
            <a:endParaRPr lang="en-GB" altLang="zh-CN" sz="3200" dirty="0" smtClean="0"/>
          </a:p>
          <a:p>
            <a:pPr marL="742950" lvl="2" indent="-342900"/>
            <a:endParaRPr lang="en-GB" altLang="zh-CN" sz="3200" dirty="0" smtClean="0"/>
          </a:p>
          <a:p>
            <a:pPr marL="742950" lvl="2" indent="-342900"/>
            <a:endParaRPr lang="en-GB" altLang="zh-CN" sz="3200" dirty="0" smtClean="0"/>
          </a:p>
          <a:p>
            <a:pPr marL="742950" lvl="2" indent="-342900"/>
            <a:r>
              <a:rPr lang="en-GB" altLang="zh-CN" sz="3200" dirty="0" smtClean="0"/>
              <a:t>Alt 1: </a:t>
            </a:r>
          </a:p>
          <a:p>
            <a:pPr marL="1200150" lvl="3" indent="-342900"/>
            <a:r>
              <a:rPr lang="en-GB" altLang="zh-CN" sz="2800" dirty="0" smtClean="0"/>
              <a:t>Set of Hadamard indices: {0,31,63,127}</a:t>
            </a:r>
          </a:p>
          <a:p>
            <a:pPr marL="742950" lvl="2" indent="-342900"/>
            <a:r>
              <a:rPr lang="en-GB" altLang="zh-CN" sz="3200" dirty="0" smtClean="0"/>
              <a:t>Alt 2: </a:t>
            </a:r>
          </a:p>
          <a:p>
            <a:pPr marL="1200150" lvl="3" indent="-342900"/>
            <a:r>
              <a:rPr lang="en-GB" altLang="zh-CN" sz="2800" dirty="0" smtClean="0"/>
              <a:t>Set of Hadamard indices: {0,5,10,15}</a:t>
            </a:r>
          </a:p>
          <a:p>
            <a:pPr marL="1200150" lvl="3" indent="-342900"/>
            <a:endParaRPr lang="en-GB" altLang="zh-CN" sz="28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3154" y="3529734"/>
            <a:ext cx="9157994" cy="4033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107771"/>
            <a:ext cx="8928992" cy="3932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519420"/>
            <a:ext cx="7820166" cy="5495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645224"/>
          </a:xfrm>
        </p:spPr>
        <p:txBody>
          <a:bodyPr>
            <a:normAutofit/>
          </a:bodyPr>
          <a:lstStyle/>
          <a:p>
            <a:pPr marL="85725" lvl="2" indent="271463"/>
            <a:r>
              <a:rPr lang="en-GB" altLang="zh-CN" sz="3200" dirty="0" smtClean="0"/>
              <a:t>Synchronized BS</a:t>
            </a:r>
          </a:p>
          <a:p>
            <a:pPr marL="742950" lvl="2" indent="-342900">
              <a:buNone/>
            </a:pPr>
            <a:endParaRPr lang="en-US" altLang="zh-CN" sz="32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1475656" y="5445224"/>
          <a:ext cx="6264695" cy="1124742"/>
        </p:xfrm>
        <a:graphic>
          <a:graphicData uri="http://schemas.openxmlformats.org/drawingml/2006/table">
            <a:tbl>
              <a:tblPr/>
              <a:tblGrid>
                <a:gridCol w="1252939"/>
                <a:gridCol w="1252939"/>
                <a:gridCol w="1252939"/>
                <a:gridCol w="1252939"/>
                <a:gridCol w="1252939"/>
              </a:tblGrid>
              <a:tr h="374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Ssync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Times New Roman"/>
                        </a:rPr>
                        <a:t>90%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Times New Roman"/>
                        </a:rPr>
                        <a:t>99%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Times New Roman"/>
                        </a:rPr>
                        <a:t>99.90%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/>
                          <a:ea typeface="宋体"/>
                          <a:cs typeface="Times New Roman"/>
                        </a:rPr>
                        <a:t>100%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b="1" kern="100" dirty="0" smtClean="0">
                          <a:latin typeface="Calibri"/>
                          <a:ea typeface="宋体"/>
                          <a:cs typeface="Times New Roman"/>
                        </a:rPr>
                        <a:t>Alt1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0.122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0.172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0.182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0.182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Alt2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0.122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0.142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0.153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0.153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图片 74" descr="imag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9" y="1196753"/>
            <a:ext cx="5256584" cy="421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" name="内容占位符 29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85725" lvl="2" indent="271463"/>
            <a:r>
              <a:rPr lang="en-GB" altLang="zh-CN" sz="3200" dirty="0" smtClean="0"/>
              <a:t>Asynchronized BS</a:t>
            </a:r>
          </a:p>
          <a:p>
            <a:endParaRPr lang="zh-CN" altLang="en-US" dirty="0"/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547664" y="5373216"/>
          <a:ext cx="6264695" cy="1268760"/>
        </p:xfrm>
        <a:graphic>
          <a:graphicData uri="http://schemas.openxmlformats.org/drawingml/2006/table">
            <a:tbl>
              <a:tblPr/>
              <a:tblGrid>
                <a:gridCol w="1252939"/>
                <a:gridCol w="1252939"/>
                <a:gridCol w="1252939"/>
                <a:gridCol w="1252939"/>
                <a:gridCol w="1252939"/>
              </a:tblGrid>
              <a:tr h="422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 err="1">
                          <a:latin typeface="Times New Roman"/>
                          <a:ea typeface="宋体"/>
                          <a:cs typeface="Times New Roman"/>
                        </a:rPr>
                        <a:t>Async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/>
                          <a:ea typeface="宋体"/>
                          <a:cs typeface="Times New Roman"/>
                        </a:rPr>
                        <a:t>90%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/>
                          <a:ea typeface="宋体"/>
                          <a:cs typeface="Times New Roman"/>
                        </a:rPr>
                        <a:t>99%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Times New Roman"/>
                          <a:ea typeface="宋体"/>
                          <a:cs typeface="Times New Roman"/>
                        </a:rPr>
                        <a:t>99.90%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latin typeface="Times New Roman"/>
                          <a:ea typeface="宋体"/>
                          <a:cs typeface="Times New Roman"/>
                        </a:rPr>
                        <a:t>100%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Alt1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0.204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0.249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0.370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0.576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Alt2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0.1913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0.2339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0.5119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0.7387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" name="图片 23" descr="image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80728"/>
            <a:ext cx="5521077" cy="442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Proposal1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85184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GB" altLang="zh-CN" sz="3200" dirty="0" smtClean="0"/>
              <a:t>NB-SSS sequence is generated according to R1-162976 with following correction:</a:t>
            </a:r>
          </a:p>
          <a:p>
            <a:pPr marL="742950" lvl="2" indent="-342900"/>
            <a:endParaRPr lang="en-GB" altLang="zh-CN" sz="3200" dirty="0" smtClean="0"/>
          </a:p>
          <a:p>
            <a:pPr marL="742950" lvl="2" indent="-342900"/>
            <a:endParaRPr lang="en-GB" altLang="zh-CN" sz="3200" dirty="0" smtClean="0"/>
          </a:p>
          <a:p>
            <a:pPr marL="742950" lvl="2" indent="-342900"/>
            <a:endParaRPr lang="en-GB" altLang="zh-CN" sz="3200" dirty="0" smtClean="0"/>
          </a:p>
          <a:p>
            <a:pPr marL="1200150" lvl="3" indent="-342900"/>
            <a:endParaRPr lang="en-GB" altLang="zh-CN" sz="28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3673750"/>
            <a:ext cx="9157994" cy="4033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225263"/>
            <a:ext cx="8928992" cy="3932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02" y="2348880"/>
            <a:ext cx="9404342" cy="6608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zh-CN" dirty="0" smtClean="0"/>
              <a:t>The binary scrambling sequence for NB-SSS is a Hadamard sequence generated as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852936"/>
            <a:ext cx="6104315" cy="36004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429000"/>
            <a:ext cx="3420380" cy="288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13043</TotalTime>
  <Words>248</Words>
  <Application>Microsoft Office PowerPoint</Application>
  <PresentationFormat>全屏显示(4:3)</PresentationFormat>
  <Paragraphs>69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WF on scrambling sequence design for NB-SSS</vt:lpstr>
      <vt:lpstr>Background</vt:lpstr>
      <vt:lpstr>Observations</vt:lpstr>
      <vt:lpstr>Observations</vt:lpstr>
      <vt:lpstr>Observations</vt:lpstr>
      <vt:lpstr>Proposal1</vt:lpstr>
      <vt:lpstr>Proposal2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1134</cp:revision>
  <dcterms:created xsi:type="dcterms:W3CDTF">2015-04-22T00:12:23Z</dcterms:created>
  <dcterms:modified xsi:type="dcterms:W3CDTF">2016-04-13T13:05:55Z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(3)YEDKdDY5fF3qhT0AEBxN0nx572QsvjGOsN1X5ZFbanGoW4YoiDjccbjHmijzrPCHGhA1gbeC
k0cK/Y656SEMgTVse8re2ONR2CHeyt9kSERqYXFVaLGsYDwvUOH3YmOWWQ0boKAhEMxiiyHN
lpTXmruFx6wbqdf408PdXHJHirTODa5RBGLs6RZcQBkBTAhAp81qTV8eUPtWVfEiunHVJKh5
gjgpOY6QCIAr6tST54</vt:lpwstr>
  </property>
  <property fmtid="{D5CDD505-2E9C-101B-9397-08002B2CF9AE}" pid="8" name="_2015_ms_pID_7253431">
    <vt:lpwstr>hEQkgKkUOFljo8oJ1un+Tqw9ObJkXHPw2IgfCYHzat1gp6tX8oFIQs
nEP5nAuXGpnAx0jEJ/2OUBLdvhszJ5735+BkASfl9S00RRExISJy8UsrWR/kIOuyEgJgQUSa
mMTEFRx2prc9+KoNBbD0b15KaH64veDKaPWSeJmJsM6SLghOdkk1l3iAn3ALao/79b2j7jIg
+qwtzMixVPuiL4y4ekJSr5UDahdniGqlmNGt</vt:lpwstr>
  </property>
  <property fmtid="{D5CDD505-2E9C-101B-9397-08002B2CF9AE}" pid="9" name="_2015_ms_pID_7253432">
    <vt:lpwstr>JHpM8KQn2TW4conxUBNUOPwW3KcxdzJMnFUg
mIPMWeBVwCIZdtoxEbmAs7b2Q/J9RinXiqaAj8ICLkk7W9OJlvPoWyj0z8MFqheOVjCNmqCw
ly7HU4pa1r19HBuoOLekTA==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1460546737</vt:lpwstr>
  </property>
</Properties>
</file>