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86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909" autoAdjust="0"/>
    <p:restoredTop sz="94660"/>
  </p:normalViewPr>
  <p:slideViewPr>
    <p:cSldViewPr>
      <p:cViewPr varScale="1">
        <p:scale>
          <a:sx n="85" d="100"/>
          <a:sy n="85" d="100"/>
        </p:scale>
        <p:origin x="378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FF4D7-D74F-4D77-9109-B5829B77BDE0}" type="datetimeFigureOut">
              <a:rPr lang="en-US" altLang="zh-CN"/>
              <a:pPr>
                <a:defRPr/>
              </a:pPr>
              <a:t>4/13/2016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A3B10B-6947-4C2E-B663-F6B25248F62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94FE4-CC3A-4231-A64F-1DE2BDC8766E}" type="datetimeFigureOut">
              <a:rPr lang="en-US" altLang="zh-CN"/>
              <a:pPr>
                <a:defRPr/>
              </a:pPr>
              <a:t>4/13/2016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4A73E-8C76-4F7F-8660-41FC35244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BE861-FEEE-4E83-8679-F2DE2A7ACC2C}" type="datetimeFigureOut">
              <a:rPr lang="en-US" altLang="zh-CN"/>
              <a:pPr>
                <a:defRPr/>
              </a:pPr>
              <a:t>4/13/2016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86C0B-2B31-4ADD-932D-FD31423E21C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778A8-4D53-45CB-8C74-68EB5B9ACB00}" type="datetimeFigureOut">
              <a:rPr lang="en-US" altLang="zh-CN"/>
              <a:pPr>
                <a:defRPr/>
              </a:pPr>
              <a:t>4/13/2016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2092C3-02F3-49AE-BEA4-FF6CCE0FC1C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D4EE7-984D-464B-BC91-5D129EC3D968}" type="datetimeFigureOut">
              <a:rPr lang="en-US" altLang="zh-CN"/>
              <a:pPr>
                <a:defRPr/>
              </a:pPr>
              <a:t>4/13/2016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C5667-FDED-47FD-B466-C368333E9B6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D8DE8-FBC2-4716-80F7-2F339D432A78}" type="datetimeFigureOut">
              <a:rPr lang="en-US" altLang="zh-CN"/>
              <a:pPr>
                <a:defRPr/>
              </a:pPr>
              <a:t>4/13/2016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24799-78E7-4A28-9F06-EE0D145654E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C8B76-2C34-4EB7-B7D8-4579772D4219}" type="datetimeFigureOut">
              <a:rPr lang="en-US" altLang="zh-CN"/>
              <a:pPr>
                <a:defRPr/>
              </a:pPr>
              <a:t>4/13/2016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84C4E-271C-458A-B039-DBA4B2C5067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8C216-9412-4ADD-8150-954E4B5552AB}" type="datetimeFigureOut">
              <a:rPr lang="en-US" altLang="zh-CN"/>
              <a:pPr>
                <a:defRPr/>
              </a:pPr>
              <a:t>4/13/2016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A87E6-F1A0-4749-8410-3F7C38D37E9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18612-9416-4E2A-A0C9-A3028246C315}" type="datetimeFigureOut">
              <a:rPr lang="en-US" altLang="zh-CN"/>
              <a:pPr>
                <a:defRPr/>
              </a:pPr>
              <a:t>4/13/2016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75427-290A-4870-BBDF-136C795C218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FE699-3859-45C0-B11F-8D502067D2F4}" type="datetimeFigureOut">
              <a:rPr lang="en-US" altLang="zh-CN"/>
              <a:pPr>
                <a:defRPr/>
              </a:pPr>
              <a:t>4/13/2016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DCDAC-C305-4041-A0A7-9F89F065D0D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35AB0-D6AD-4E26-AB8D-B8CDF33D4D0C}" type="datetimeFigureOut">
              <a:rPr lang="en-US" altLang="zh-CN"/>
              <a:pPr>
                <a:defRPr/>
              </a:pPr>
              <a:t>4/13/2016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772C4-0ADE-43AD-A933-CB0DCC34A98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F4F7F82A-6EE1-4E5E-8788-8919CE7D6998}" type="datetimeFigureOut">
              <a:rPr lang="en-US" altLang="zh-CN"/>
              <a:pPr>
                <a:defRPr/>
              </a:pPr>
              <a:t>4/13/2016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824703CF-4B28-4605-9F14-29A2E5D6BC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wmf"/><Relationship Id="rId4" Type="http://schemas.openxmlformats.org/officeDocument/2006/relationships/image" Target="../media/image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 </a:t>
            </a:r>
            <a:r>
              <a:rPr lang="en-US" altLang="zh-CN" dirty="0" smtClean="0"/>
              <a:t>WF on </a:t>
            </a:r>
            <a:r>
              <a:rPr lang="en-US" altLang="zh-CN" dirty="0" smtClean="0"/>
              <a:t>3-Tone NPUSCH</a:t>
            </a:r>
            <a:r>
              <a:rPr lang="en-US" altLang="zh-CN" dirty="0" smtClean="0"/>
              <a:t> </a:t>
            </a:r>
            <a:r>
              <a:rPr lang="en-US" altLang="zh-CN" dirty="0" smtClean="0"/>
              <a:t>DMRS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371600" y="4149725"/>
            <a:ext cx="6400800" cy="1489075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Qualcomm, Samsung, Ericsson, ZTE, Panasonic, Nokia, Sony, LG, Intel</a:t>
            </a:r>
            <a:endParaRPr lang="en-US" altLang="zh-CN" dirty="0" smtClean="0">
              <a:solidFill>
                <a:schemeClr val="tx1"/>
              </a:solidFill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7380288" y="217488"/>
            <a:ext cx="16383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en-US" b="1" dirty="0" smtClean="0"/>
              <a:t>R1-163734</a:t>
            </a:r>
            <a:endParaRPr lang="en-US" altLang="en-US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152400" y="174625"/>
            <a:ext cx="54991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3GPP TSG RAN WG1 </a:t>
            </a:r>
            <a:r>
              <a:rPr lang="en-US" altLang="ja-JP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Meeting #84bis</a:t>
            </a:r>
            <a:endParaRPr lang="en-US" altLang="ja-JP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Busan, Korea, April 11–15, 2016</a:t>
            </a:r>
            <a:endParaRPr lang="en-US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ja-JP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Agenda </a:t>
            </a:r>
            <a:r>
              <a:rPr lang="en-US" altLang="ja-JP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item </a:t>
            </a:r>
            <a:r>
              <a:rPr lang="en-US" altLang="ja-JP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7.2.1.2.5</a:t>
            </a:r>
            <a:endParaRPr lang="ja-JP" altLang="en-US" dirty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4992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5419" y="1020823"/>
            <a:ext cx="8229600" cy="1296143"/>
          </a:xfrm>
        </p:spPr>
        <p:txBody>
          <a:bodyPr/>
          <a:lstStyle/>
          <a:p>
            <a:r>
              <a:rPr lang="en-US" altLang="zh-CN" dirty="0" smtClean="0"/>
              <a:t>All the 16 possible distinguish  </a:t>
            </a:r>
            <a:r>
              <a:rPr lang="en-US" altLang="zh-CN" dirty="0" smtClean="0"/>
              <a:t>sequences for 3-tone case are </a:t>
            </a:r>
            <a:r>
              <a:rPr lang="en-US" altLang="zh-CN" dirty="0" smtClean="0"/>
              <a:t>included.</a:t>
            </a:r>
          </a:p>
          <a:p>
            <a:r>
              <a:rPr lang="en-US" altLang="zh-CN" dirty="0" smtClean="0"/>
              <a:t>Some of them have very large CM.</a:t>
            </a:r>
          </a:p>
          <a:p>
            <a:pPr lvl="1"/>
            <a:r>
              <a:rPr lang="en-US" altLang="zh-CN" dirty="0" smtClean="0"/>
              <a:t>The maximal CM of any 3-tone SC-OFDM symbol is 3.5 </a:t>
            </a:r>
            <a:r>
              <a:rPr lang="en-US" altLang="zh-CN" dirty="0" err="1" smtClean="0"/>
              <a:t>dB.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The maximal CM of the 3-tone DMRS sequence is 4.6 </a:t>
            </a:r>
            <a:r>
              <a:rPr lang="en-US" altLang="zh-CN" dirty="0" err="1" smtClean="0"/>
              <a:t>dB.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    </a:t>
            </a:r>
          </a:p>
          <a:p>
            <a:pPr marL="0" indent="0">
              <a:buNone/>
            </a:pPr>
            <a:endParaRPr lang="en-US" altLang="zh-CN" dirty="0" smtClean="0"/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0" cy="9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4992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5419" y="1020823"/>
            <a:ext cx="8229600" cy="1296143"/>
          </a:xfrm>
        </p:spPr>
        <p:txBody>
          <a:bodyPr/>
          <a:lstStyle/>
          <a:p>
            <a:r>
              <a:rPr lang="en-US" altLang="zh-CN" dirty="0" smtClean="0"/>
              <a:t>14 </a:t>
            </a:r>
            <a:r>
              <a:rPr lang="en-US" altLang="zh-CN" dirty="0" smtClean="0"/>
              <a:t>base sequences for 3-tone case are defined as </a:t>
            </a:r>
          </a:p>
          <a:p>
            <a:pPr marL="0" indent="0">
              <a:buNone/>
            </a:pPr>
            <a:r>
              <a:rPr lang="en-US" altLang="zh-CN" dirty="0" smtClean="0"/>
              <a:t>    with</a:t>
            </a:r>
          </a:p>
          <a:p>
            <a:pPr marL="0" indent="0">
              <a:buNone/>
            </a:pPr>
            <a:endParaRPr lang="en-US" altLang="zh-CN" dirty="0" smtClean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4929927"/>
              </p:ext>
            </p:extLst>
          </p:nvPr>
        </p:nvGraphicFramePr>
        <p:xfrm>
          <a:off x="2555776" y="2339332"/>
          <a:ext cx="4032448" cy="371551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437754"/>
                <a:gridCol w="864898"/>
                <a:gridCol w="864898"/>
                <a:gridCol w="864898"/>
              </a:tblGrid>
              <a:tr h="237934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i="1" baseline="0" dirty="0" smtClean="0">
                          <a:effectLst/>
                          <a:latin typeface="Symbol" panose="05050102010706020507" pitchFamily="18" charset="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GB" sz="1600" b="0" i="1" baseline="0" dirty="0">
                        <a:effectLst/>
                        <a:latin typeface="Symbol" panose="05050102010706020507" pitchFamily="18" charset="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 smtClean="0">
                          <a:effectLst/>
                          <a:latin typeface="Symbol" panose="05050102010706020507" pitchFamily="18" charset="2"/>
                          <a:ea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</a:t>
                      </a:r>
                      <a:r>
                        <a:rPr lang="en-GB" sz="1600" b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(0),</a:t>
                      </a:r>
                      <a:r>
                        <a:rPr lang="en-GB" sz="1600" b="0" dirty="0" smtClean="0">
                          <a:effectLst/>
                          <a:latin typeface="Symbol" panose="05050102010706020507" pitchFamily="18" charset="2"/>
                          <a:ea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</a:t>
                      </a:r>
                      <a:r>
                        <a:rPr lang="en-GB" sz="1600" b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(1),</a:t>
                      </a:r>
                      <a:r>
                        <a:rPr lang="en-GB" sz="1600" b="0" dirty="0" smtClean="0">
                          <a:effectLst/>
                          <a:latin typeface="Symbol" panose="05050102010706020507" pitchFamily="18" charset="2"/>
                          <a:ea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</a:t>
                      </a:r>
                      <a:r>
                        <a:rPr lang="en-GB" sz="1600" b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(2)</a:t>
                      </a:r>
                      <a:endParaRPr lang="en-GB" sz="1600" b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840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-3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-3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36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-3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40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-3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40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-3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40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-3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40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40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40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-3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40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40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40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-3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40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40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40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1741721"/>
              </p:ext>
            </p:extLst>
          </p:nvPr>
        </p:nvGraphicFramePr>
        <p:xfrm>
          <a:off x="2053890" y="1701929"/>
          <a:ext cx="2875979" cy="4659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" name="Equation" r:id="rId3" imgW="1663560" imgH="241200" progId="Equation.3">
                  <p:embed/>
                </p:oleObj>
              </mc:Choice>
              <mc:Fallback>
                <p:oleObj name="Equation" r:id="rId3" imgW="166356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3890" y="1701929"/>
                        <a:ext cx="2875979" cy="46594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0" cy="9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33893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5785</TotalTime>
  <Words>184</Words>
  <Application>Microsoft Office PowerPoint</Application>
  <PresentationFormat>On-screen Show (4:3)</PresentationFormat>
  <Paragraphs>73</Paragraphs>
  <Slides>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3" baseType="lpstr">
      <vt:lpstr>Arial Unicode MS</vt:lpstr>
      <vt:lpstr>MS PGothic</vt:lpstr>
      <vt:lpstr>SimSun</vt:lpstr>
      <vt:lpstr>SimSun</vt:lpstr>
      <vt:lpstr>Arial</vt:lpstr>
      <vt:lpstr>Calibri</vt:lpstr>
      <vt:lpstr>Symbol</vt:lpstr>
      <vt:lpstr>Times New Roman</vt:lpstr>
      <vt:lpstr>Office Theme</vt:lpstr>
      <vt:lpstr>Equation</vt:lpstr>
      <vt:lpstr> WF on 3-Tone NPUSCH DMRS</vt:lpstr>
      <vt:lpstr>Background</vt:lpstr>
      <vt:lpstr>Proposal 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Huawei</dc:creator>
  <cp:lastModifiedBy>Wang, Xiaofeng</cp:lastModifiedBy>
  <cp:revision>427</cp:revision>
  <dcterms:created xsi:type="dcterms:W3CDTF">2015-04-22T00:12:23Z</dcterms:created>
  <dcterms:modified xsi:type="dcterms:W3CDTF">2016-04-13T12:56:16Z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(4)xFW/NSKwLE+U48VRiOY63uEa+cuwT4xgzXN0aygJC2trQN4IaiZfSWXiTF8j6dmNWV4wzAbO_x000d_
d1njV0AOe88XX33xwMbCzBXovMgbpFYUB69kjy1N2Cv1TaDJvEXMnjKII2OoVIkkALmdWqMf_x000d_
zSGooTFMGl3B1sGhJ+Poysa/ukKSVjs97xnEoUbGoQM1xi8gUXLmrWr/GXpW0jZDZSoYEnk1_x000d_
5O13u/ODK2Ph0ogH7X</vt:lpwstr>
  </property>
  <property fmtid="{D5CDD505-2E9C-101B-9397-08002B2CF9AE}" pid="3" name="_new_ms_pID_725431">
    <vt:lpwstr>Xppobdn55h9Git+B1Y4oZ3gbgsVKastl+seNh2MIzg/L2wXtw8YhP4_x000d_
5fEfu1DqJo0YFr6g4U3xaAll7OVjj9QzLRt3ET49P9g1xPMPgRx9aa+kjf8ud+pfVxq/n6oo_x000d_
TSJczSfhN+ULce+4TcRnwWqV/bGe7xX++3HXIShFbRo2624eZjXn49fqkLCKlWLL3p6CE6XI_x000d_
w9FnoXtQ0dTjpvLTfiDps08+RurZgSXjverb</vt:lpwstr>
  </property>
  <property fmtid="{D5CDD505-2E9C-101B-9397-08002B2CF9AE}" pid="4" name="_new_ms_pID_725432">
    <vt:lpwstr>IJr0dpuAi/4irNRoTUyE6J6d6ymn63LUgatx_x000d_
/KbkIjn2QL+NHkcLS80lI7VGWS3PqE50MAjfLZyh0OoCBum3ULQZaOgb1UhXgKrK5Da+wLI+_x000d_
2xYtph5GpJ7N5zgz4zjkc02za0yr7npyZqlxV/uEVVfcCZdhY84NkP12okV9EG091TqA0Gbz_x000d_
Is72HX8rp1IGje5i+Ga3B7TqfYfVYu3fq5eaZ7mHlk8n4BuqxseQI1</vt:lpwstr>
  </property>
  <property fmtid="{D5CDD505-2E9C-101B-9397-08002B2CF9AE}" pid="5" name="_new_ms_pID_725433">
    <vt:lpwstr>DKirwWWBPPH6XoPmu/_x000d_
dWcSOFftz1eYLAc2ZS7MkTVEDtc=</vt:lpwstr>
  </property>
  <property fmtid="{D5CDD505-2E9C-101B-9397-08002B2CF9AE}" pid="6" name="_new_ms_pID_72543_00">
    <vt:lpwstr>_new_ms_pID_72543</vt:lpwstr>
  </property>
  <property fmtid="{D5CDD505-2E9C-101B-9397-08002B2CF9AE}" pid="7" name="_new_ms_pID_725431_00">
    <vt:lpwstr>_new_ms_pID_725431</vt:lpwstr>
  </property>
  <property fmtid="{D5CDD505-2E9C-101B-9397-08002B2CF9AE}" pid="8" name="_new_ms_pID_725432_00">
    <vt:lpwstr>_new_ms_pID_725432</vt:lpwstr>
  </property>
  <property fmtid="{D5CDD505-2E9C-101B-9397-08002B2CF9AE}" pid="9" name="_new_ms_pID_725433_00">
    <vt:lpwstr>_new_ms_pID_725433</vt:lpwstr>
  </property>
  <property fmtid="{D5CDD505-2E9C-101B-9397-08002B2CF9AE}" pid="10" name="_2015_ms_pID_725343">
    <vt:lpwstr>(3)3pW77GEBGKsFgHfelXXZclD1yklQjzaKBOoytuVCd+zEzbrI3YppMxXYfuoS6/CZ6w4urnqn
SOC86S5xGRcFYLo3A6240mEJKviBxlEmmuXhTK03uodfTP6yJlO42j1xMzm9ehCZSkpCIBqr
DrGyZ5G18EbY5SgIq/pe/se9MLrM8S1YYvq/JZWSCOnRQooM0yNByNUhORRSQoJ4Q7cnzt4c
G+u8wvULBTfvbSPUph</vt:lpwstr>
  </property>
  <property fmtid="{D5CDD505-2E9C-101B-9397-08002B2CF9AE}" pid="11" name="_2015_ms_pID_725343_00">
    <vt:lpwstr>_2015_ms_pID_725343</vt:lpwstr>
  </property>
  <property fmtid="{D5CDD505-2E9C-101B-9397-08002B2CF9AE}" pid="12" name="_2015_ms_pID_7253431">
    <vt:lpwstr>SAswTD6x2o7dilMh8+lDyRMjJh7OVHXojsxN/gNh3nMeRZjsWOVdSk
qb1+i8gYMD1AWcBKdXiK1xsZKpVKDYM+CUylvELUKogI4k8aqI5DG7y1uq3XbA/QNjCCzKaU
l7XV9cL76yVSdZDl4LrRkl7cNlanzsKEZX8xr9vSUvBEe+JIhVX0fipad/rn7y79FfFMQRhf
yzUtG/yybyPp3CYomamUA2DGhcJJ1HNEKxau</vt:lpwstr>
  </property>
  <property fmtid="{D5CDD505-2E9C-101B-9397-08002B2CF9AE}" pid="13" name="_2015_ms_pID_7253431_00">
    <vt:lpwstr>_2015_ms_pID_7253431</vt:lpwstr>
  </property>
  <property fmtid="{D5CDD505-2E9C-101B-9397-08002B2CF9AE}" pid="14" name="_2015_ms_pID_7253432">
    <vt:lpwstr>K7DFZg98YZ8T9HpL0qcgIV9CSKPvBgT5POM/
0LDVWGZNriQB9bdnTJUFYfd2/D1jUJApsWvzsbQvsBQCmDQlCercfYYur166YuGx+nEQW0Lc
X24zcKVsElxtDc7LRiIdiA==</vt:lpwstr>
  </property>
  <property fmtid="{D5CDD505-2E9C-101B-9397-08002B2CF9AE}" pid="15" name="_2015_ms_pID_7253432_00">
    <vt:lpwstr>_2015_ms_pID_7253432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1460244347</vt:lpwstr>
  </property>
</Properties>
</file>