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4" r:id="rId2"/>
    <p:sldId id="279" r:id="rId3"/>
    <p:sldId id="278" r:id="rId4"/>
  </p:sldIdLst>
  <p:sldSz cx="9144000" cy="6858000" type="screen4x3"/>
  <p:notesSz cx="6858000" cy="9144000"/>
  <p:defaultTextStyle>
    <a:defPPr>
      <a:defRPr lang="ja-JP"/>
    </a:defPPr>
    <a:lvl1pPr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3478" autoAdjust="0"/>
  </p:normalViewPr>
  <p:slideViewPr>
    <p:cSldViewPr>
      <p:cViewPr>
        <p:scale>
          <a:sx n="81" d="100"/>
          <a:sy n="81" d="100"/>
        </p:scale>
        <p:origin x="-16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D0EA2A4-E825-4248-B9D9-EBCE7FD86830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ja-JP" altLang="en-US" noProof="0" smtClean="0"/>
              <a:t>マスタ テキストの書式設定</a:t>
            </a:r>
          </a:p>
          <a:p>
            <a:pPr lvl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FF5B35-5E4D-4834-9BC4-C797ACA9B16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970055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2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ＭＳ Ｐゴシック" charset="-128"/>
            </a:endParaRP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fld id="{2417414C-9246-450A-8C1B-8C57FA732B5C}" type="slidenum">
              <a:rPr lang="ja-JP" altLang="en-US" smtClean="0">
                <a:latin typeface="Calibri" pitchFamily="34" charset="0"/>
              </a:rPr>
              <a:pPr/>
              <a:t>3</a:t>
            </a:fld>
            <a:endParaRPr lang="ja-JP" altLang="en-US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 サブタイトルの書式設定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A5A7BD-E9D1-487A-B201-65D626BE80BA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6BC43-2D7C-4977-82FB-6D93F1A9FB7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9841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ED287B-E7C0-4FBA-9695-19276C9E9F5A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C36C1-728A-441D-9714-4EE10DC4C16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561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3AEEE-A0B7-4260-AE9B-1176B5E92FA1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365AEB-4C67-4F7B-8B60-E1CFF287208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192831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14C46-4066-473B-AA91-4E3A51CE3A70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D6ACD-21FD-4104-B13E-FD05AAAC6504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97243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7EF5C-DBC3-4E84-B537-DD5A4E0AAC3B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FED86-9020-4978-8E15-47A7B83DBB0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73458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8FF4B2-B0FA-411B-897B-755DF8914095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84273E-00FA-4416-A07A-1B5164E2583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13572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C7B6D-E033-40DF-827F-9E013AE2A0EF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F1F5A-4322-42CD-BA3B-936E1D296AB3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622361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5D489-8061-4B95-A70C-A7A36EE5580A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CC5F-F233-410E-859E-0EE6A9C62C17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582073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573F84-8A2A-4F99-ADB0-689074527A47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1901E-BDB8-4D34-86AC-25B0EBBA57B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485888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2BB9E-AD6B-4DCD-AC36-69A2648CE8CD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BAD24-D767-4C19-A1B2-2C9B5DBD34A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55078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 タイトルの書式設定</a:t>
            </a:r>
            <a:endParaRPr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35608E-20CB-4B90-9005-D8E45225320C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B75788-6F91-4D12-8B0C-B1381E234C1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66623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2E51C010-2C1D-4D7F-A673-062617AC9199}" type="datetimeFigureOut">
              <a:rPr lang="ja-JP" altLang="en-US"/>
              <a:pPr>
                <a:defRPr/>
              </a:pPr>
              <a:t>2016/4/12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CA0E8526-AEEC-4C11-A7BC-F5B3A65546B8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ＭＳ Ｐゴシック" pitchFamily="50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 kern="1200">
          <a:solidFill>
            <a:schemeClr val="tx1"/>
          </a:solidFill>
          <a:latin typeface="+mn-lt"/>
          <a:ea typeface="ＭＳ Ｐゴシック" pitchFamily="50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/>
        </p:nvSpPr>
        <p:spPr bwMode="auto">
          <a:xfrm>
            <a:off x="611188" y="2644775"/>
            <a:ext cx="7921625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ja-JP" sz="4000" dirty="0">
                <a:latin typeface="Calibri" pitchFamily="34" charset="0"/>
              </a:rPr>
              <a:t>Way Forward on </a:t>
            </a:r>
            <a:r>
              <a:rPr lang="en-US" altLang="ja-JP" sz="4000" dirty="0" err="1" smtClean="0">
                <a:latin typeface="Calibri" pitchFamily="34" charset="0"/>
              </a:rPr>
              <a:t>sPUCCH</a:t>
            </a:r>
            <a:r>
              <a:rPr lang="en-US" altLang="ja-JP" sz="4000" dirty="0" smtClean="0">
                <a:latin typeface="Calibri" pitchFamily="34" charset="0"/>
              </a:rPr>
              <a:t> design</a:t>
            </a:r>
            <a:endParaRPr lang="ja-JP" altLang="en-US" sz="4000" dirty="0">
              <a:latin typeface="Calibri" pitchFamily="34" charset="0"/>
            </a:endParaRPr>
          </a:p>
        </p:txBody>
      </p:sp>
      <p:sp>
        <p:nvSpPr>
          <p:cNvPr id="2051" name="サブタイトル 2"/>
          <p:cNvSpPr>
            <a:spLocks noGrp="1"/>
          </p:cNvSpPr>
          <p:nvPr/>
        </p:nvSpPr>
        <p:spPr bwMode="auto">
          <a:xfrm>
            <a:off x="1000125" y="4832350"/>
            <a:ext cx="7100888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en-US" altLang="ko-KR" sz="2400" dirty="0"/>
              <a:t>LG </a:t>
            </a:r>
            <a:r>
              <a:rPr lang="en-US" altLang="ko-KR" sz="2400" dirty="0" smtClean="0"/>
              <a:t>Electronics, </a:t>
            </a:r>
            <a:r>
              <a:rPr lang="en-US" altLang="ko-KR" sz="2400" dirty="0" smtClean="0"/>
              <a:t>Ericsson, Nokia, </a:t>
            </a:r>
            <a:r>
              <a:rPr lang="en-US" altLang="ko-KR" sz="2400" dirty="0" err="1" smtClean="0"/>
              <a:t>ASB</a:t>
            </a:r>
            <a:r>
              <a:rPr lang="en-US" altLang="ko-KR" sz="2400" dirty="0" smtClean="0"/>
              <a:t> </a:t>
            </a:r>
            <a:endParaRPr lang="ja-JP" altLang="en-US" sz="2400" dirty="0"/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7308850" y="70326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err="1" smtClean="0"/>
              <a:t>R1</a:t>
            </a:r>
            <a:r>
              <a:rPr lang="en-US" altLang="ja-JP" sz="2400" dirty="0" smtClean="0"/>
              <a:t>-16</a:t>
            </a:r>
            <a:r>
              <a:rPr lang="en-US" altLang="ko-KR" sz="2400" dirty="0" smtClean="0"/>
              <a:t>3726</a:t>
            </a:r>
            <a:endParaRPr lang="ja-JP" altLang="en-US" sz="2400" dirty="0"/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323850" y="703263"/>
            <a:ext cx="461055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err="1"/>
              <a:t>3GPP</a:t>
            </a:r>
            <a:r>
              <a:rPr lang="en-US" altLang="ja-JP" sz="2400" dirty="0"/>
              <a:t> </a:t>
            </a:r>
            <a:r>
              <a:rPr lang="en-US" altLang="ja-JP" sz="2400" dirty="0" err="1"/>
              <a:t>TSG</a:t>
            </a:r>
            <a:r>
              <a:rPr lang="en-US" altLang="ja-JP" sz="2400" dirty="0"/>
              <a:t> RAN </a:t>
            </a:r>
            <a:r>
              <a:rPr lang="en-US" altLang="ja-JP" sz="2400" dirty="0" err="1"/>
              <a:t>WG1</a:t>
            </a:r>
            <a:r>
              <a:rPr lang="en-US" altLang="ja-JP" sz="2400" dirty="0"/>
              <a:t> #</a:t>
            </a:r>
            <a:r>
              <a:rPr lang="en-US" altLang="ja-JP" sz="2400" dirty="0" err="1" smtClean="0"/>
              <a:t>84bis</a:t>
            </a:r>
            <a:endParaRPr lang="en-US" altLang="ja-JP" sz="2400" dirty="0"/>
          </a:p>
          <a:p>
            <a:pPr eaLnBrk="1" hangingPunct="1"/>
            <a:r>
              <a:rPr lang="en-US" altLang="ko-KR" sz="2400" dirty="0"/>
              <a:t>Busan, Korea 11th - 15th April </a:t>
            </a:r>
            <a:r>
              <a:rPr lang="en-US" altLang="ko-KR" sz="2400" dirty="0" smtClean="0"/>
              <a:t>2016</a:t>
            </a:r>
          </a:p>
          <a:p>
            <a:pPr eaLnBrk="1" hangingPunct="1"/>
            <a:r>
              <a:rPr lang="en-US" altLang="ja-JP" sz="2400" dirty="0" smtClean="0"/>
              <a:t>Agenda item 7.3.10.2</a:t>
            </a:r>
            <a:endParaRPr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692696"/>
            <a:ext cx="8137525" cy="5688632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GB" altLang="ko-KR" sz="2400" dirty="0" err="1" smtClean="0">
                <a:ea typeface="ＭＳ Ｐゴシック" charset="-128"/>
              </a:rPr>
              <a:t>sPUCCH</a:t>
            </a:r>
            <a:r>
              <a:rPr lang="en-GB" altLang="ko-KR" sz="2400" dirty="0" smtClean="0">
                <a:ea typeface="ＭＳ Ｐゴシック" charset="-128"/>
              </a:rPr>
              <a:t> format(s) are recommended to support following UCI feedback</a:t>
            </a:r>
            <a:endParaRPr lang="en-GB" altLang="ko-KR" sz="28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000" dirty="0" smtClean="0">
                <a:ea typeface="ＭＳ Ｐゴシック" charset="-128"/>
              </a:rPr>
              <a:t>SR only feedback</a:t>
            </a:r>
          </a:p>
          <a:p>
            <a:pPr lvl="2">
              <a:spcBef>
                <a:spcPts val="700"/>
              </a:spcBef>
            </a:pPr>
            <a:r>
              <a:rPr lang="en-GB" altLang="ko-KR" sz="1600" dirty="0" smtClean="0">
                <a:ea typeface="ＭＳ Ｐゴシック" charset="-128"/>
              </a:rPr>
              <a:t>Targeting short periodicity (e.g. 1 </a:t>
            </a:r>
            <a:r>
              <a:rPr lang="en-GB" altLang="ko-KR" sz="1600" dirty="0" err="1" smtClean="0">
                <a:ea typeface="ＭＳ Ｐゴシック" charset="-128"/>
              </a:rPr>
              <a:t>sTTI</a:t>
            </a:r>
            <a:r>
              <a:rPr lang="en-GB" altLang="ko-KR" sz="1600" dirty="0" smtClean="0">
                <a:ea typeface="ＭＳ Ｐゴシック" charset="-128"/>
              </a:rPr>
              <a:t>)</a:t>
            </a:r>
          </a:p>
          <a:p>
            <a:pPr lvl="1">
              <a:spcBef>
                <a:spcPts val="700"/>
              </a:spcBef>
            </a:pPr>
            <a:r>
              <a:rPr lang="en-GB" altLang="ko-KR" sz="2000" dirty="0" err="1" smtClean="0">
                <a:ea typeface="ＭＳ Ｐゴシック" charset="-128"/>
              </a:rPr>
              <a:t>HARQ-ACK</a:t>
            </a:r>
            <a:r>
              <a:rPr lang="en-GB" altLang="ko-KR" sz="2000" dirty="0" smtClean="0">
                <a:ea typeface="ＭＳ Ｐゴシック" charset="-128"/>
              </a:rPr>
              <a:t> only feedback </a:t>
            </a:r>
          </a:p>
          <a:p>
            <a:pPr lvl="2">
              <a:spcBef>
                <a:spcPts val="700"/>
              </a:spcBef>
            </a:pPr>
            <a:r>
              <a:rPr lang="en-GB" altLang="ko-KR" sz="1600" dirty="0" smtClean="0">
                <a:ea typeface="ＭＳ Ｐゴシック" charset="-128"/>
              </a:rPr>
              <a:t>For CA and non-CA case</a:t>
            </a:r>
          </a:p>
          <a:p>
            <a:pPr lvl="1">
              <a:spcBef>
                <a:spcPts val="700"/>
              </a:spcBef>
            </a:pPr>
            <a:r>
              <a:rPr lang="en-GB" altLang="ko-KR" sz="2000" dirty="0">
                <a:ea typeface="ＭＳ Ｐゴシック" charset="-128"/>
              </a:rPr>
              <a:t>SR and </a:t>
            </a:r>
            <a:r>
              <a:rPr lang="en-GB" altLang="ko-KR" sz="2000" dirty="0" err="1">
                <a:ea typeface="ＭＳ Ｐゴシック" charset="-128"/>
              </a:rPr>
              <a:t>HARQ-ACK</a:t>
            </a:r>
            <a:r>
              <a:rPr lang="en-GB" altLang="ko-KR" sz="2000" dirty="0">
                <a:ea typeface="ＭＳ Ｐゴシック" charset="-128"/>
              </a:rPr>
              <a:t> feedback </a:t>
            </a:r>
            <a:endParaRPr lang="en-GB" altLang="ko-KR" sz="2000" dirty="0" smtClean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000" dirty="0" err="1" smtClean="0">
                <a:ea typeface="ＭＳ Ｐゴシック" charset="-128"/>
              </a:rPr>
              <a:t>FFS</a:t>
            </a:r>
            <a:r>
              <a:rPr lang="en-GB" altLang="ko-KR" sz="2000" dirty="0" smtClean="0">
                <a:ea typeface="ＭＳ Ｐゴシック" charset="-128"/>
              </a:rPr>
              <a:t>: Periodic </a:t>
            </a:r>
            <a:r>
              <a:rPr lang="en-GB" altLang="ko-KR" sz="2000" dirty="0">
                <a:ea typeface="ＭＳ Ｐゴシック" charset="-128"/>
              </a:rPr>
              <a:t>CSI only feedback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smtClean="0">
                <a:ea typeface="ＭＳ Ｐゴシック" charset="-128"/>
              </a:rPr>
              <a:t>SR </a:t>
            </a:r>
            <a:r>
              <a:rPr lang="en-GB" altLang="ko-KR" sz="2000" dirty="0" smtClean="0">
                <a:ea typeface="ＭＳ Ｐゴシック" charset="-128"/>
              </a:rPr>
              <a:t>and periodic CSI feedback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err="1" smtClean="0">
                <a:ea typeface="ＭＳ Ｐゴシック" charset="-128"/>
              </a:rPr>
              <a:t>HARQ-ACK</a:t>
            </a:r>
            <a:r>
              <a:rPr lang="en-GB" altLang="ko-KR" sz="2000" dirty="0" smtClean="0">
                <a:ea typeface="ＭＳ Ｐゴシック" charset="-128"/>
              </a:rPr>
              <a:t> and periodic CSI feedback</a:t>
            </a:r>
          </a:p>
          <a:p>
            <a:pPr lvl="2">
              <a:spcBef>
                <a:spcPts val="700"/>
              </a:spcBef>
            </a:pPr>
            <a:r>
              <a:rPr lang="en-GB" altLang="ko-KR" sz="2000" dirty="0" smtClean="0">
                <a:ea typeface="ＭＳ Ｐゴシック" charset="-128"/>
              </a:rPr>
              <a:t>SR and HARQ-ACK and periodic CSI feedback</a:t>
            </a: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44624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26759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내용 개체 틀 2"/>
          <p:cNvSpPr>
            <a:spLocks noGrp="1"/>
          </p:cNvSpPr>
          <p:nvPr>
            <p:ph idx="1"/>
          </p:nvPr>
        </p:nvSpPr>
        <p:spPr>
          <a:xfrm>
            <a:off x="395536" y="710952"/>
            <a:ext cx="8137525" cy="5958408"/>
          </a:xfrm>
        </p:spPr>
        <p:txBody>
          <a:bodyPr>
            <a:normAutofit lnSpcReduction="10000"/>
          </a:bodyPr>
          <a:lstStyle/>
          <a:p>
            <a:pPr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At least two </a:t>
            </a: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formats are recommended to be supported </a:t>
            </a: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The 1</a:t>
            </a:r>
            <a:r>
              <a:rPr lang="en-GB" altLang="ko-KR" sz="2200" baseline="30000" dirty="0" smtClean="0">
                <a:ea typeface="ＭＳ Ｐゴシック" charset="-128"/>
              </a:rPr>
              <a:t>st</a:t>
            </a:r>
            <a:r>
              <a:rPr lang="en-GB" altLang="ko-KR" sz="2200" dirty="0">
                <a:ea typeface="ＭＳ Ｐゴシック" charset="-128"/>
              </a:rPr>
              <a:t> </a:t>
            </a: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</a:t>
            </a:r>
            <a:r>
              <a:rPr lang="en-GB" altLang="ko-KR" sz="2200" dirty="0" smtClean="0">
                <a:ea typeface="ＭＳ Ｐゴシック" charset="-128"/>
              </a:rPr>
              <a:t>format</a:t>
            </a:r>
            <a:endParaRPr lang="en-GB" altLang="ko-KR" sz="1800" dirty="0" smtClean="0">
              <a:solidFill>
                <a:srgbClr val="FF0000"/>
              </a:solidFill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GB" altLang="ko-KR" sz="1800" dirty="0" smtClean="0">
                <a:ea typeface="ＭＳ Ｐゴシック" charset="-128"/>
              </a:rPr>
              <a:t>It is recommended to be designed to consider multiplexing between </a:t>
            </a:r>
            <a:r>
              <a:rPr lang="en-GB" altLang="ko-KR" sz="1800" dirty="0" err="1" smtClean="0">
                <a:ea typeface="ＭＳ Ｐゴシック" charset="-128"/>
              </a:rPr>
              <a:t>sPUCCHs</a:t>
            </a:r>
            <a:endParaRPr lang="en-GB" altLang="ko-KR" sz="1800" dirty="0" smtClean="0">
              <a:ea typeface="ＭＳ Ｐゴシック" charset="-128"/>
            </a:endParaRPr>
          </a:p>
          <a:p>
            <a:pPr lvl="3">
              <a:spcBef>
                <a:spcPts val="700"/>
              </a:spcBef>
            </a:pPr>
            <a:r>
              <a:rPr lang="en-GB" altLang="ko-KR" sz="1600" dirty="0" err="1" smtClean="0">
                <a:ea typeface="ＭＳ Ｐゴシック" charset="-128"/>
              </a:rPr>
              <a:t>FFS</a:t>
            </a:r>
            <a:r>
              <a:rPr lang="en-GB" altLang="ko-KR" sz="1600" dirty="0" smtClean="0">
                <a:ea typeface="ＭＳ Ｐゴシック" charset="-128"/>
              </a:rPr>
              <a:t>: Multiplexing </a:t>
            </a:r>
            <a:r>
              <a:rPr lang="en-GB" altLang="ko-KR" sz="1600" dirty="0" smtClean="0">
                <a:ea typeface="ＭＳ Ｐゴシック" charset="-128"/>
              </a:rPr>
              <a:t>between </a:t>
            </a:r>
            <a:r>
              <a:rPr lang="en-GB" altLang="ko-KR" sz="1600" dirty="0" err="1" smtClean="0">
                <a:ea typeface="ＭＳ Ｐゴシック" charset="-128"/>
              </a:rPr>
              <a:t>sPUCCH</a:t>
            </a:r>
            <a:r>
              <a:rPr lang="en-GB" altLang="ko-KR" sz="1600" dirty="0" smtClean="0">
                <a:ea typeface="ＭＳ Ｐゴシック" charset="-128"/>
              </a:rPr>
              <a:t> and </a:t>
            </a:r>
            <a:r>
              <a:rPr lang="en-GB" altLang="ko-KR" sz="1600" dirty="0" err="1" smtClean="0">
                <a:ea typeface="ＭＳ Ｐゴシック" charset="-128"/>
              </a:rPr>
              <a:t>Rel</a:t>
            </a:r>
            <a:r>
              <a:rPr lang="en-GB" altLang="ko-KR" sz="1600" dirty="0" smtClean="0">
                <a:ea typeface="ＭＳ Ｐゴシック" charset="-128"/>
              </a:rPr>
              <a:t>-13 </a:t>
            </a:r>
            <a:r>
              <a:rPr lang="en-GB" altLang="ko-KR" sz="1600" dirty="0" err="1" smtClean="0">
                <a:ea typeface="ＭＳ Ｐゴシック" charset="-128"/>
              </a:rPr>
              <a:t>PUCCH</a:t>
            </a:r>
            <a:r>
              <a:rPr lang="en-GB" altLang="ko-KR" sz="1600" dirty="0" smtClean="0">
                <a:ea typeface="ＭＳ Ｐゴシック" charset="-128"/>
              </a:rPr>
              <a:t> formats</a:t>
            </a:r>
          </a:p>
          <a:p>
            <a:pPr lvl="2">
              <a:spcBef>
                <a:spcPts val="700"/>
              </a:spcBef>
            </a:pPr>
            <a:r>
              <a:rPr lang="en-GB" altLang="ko-KR" sz="1800" dirty="0" err="1" smtClean="0">
                <a:ea typeface="ＭＳ Ｐゴシック" charset="-128"/>
              </a:rPr>
              <a:t>HARQ-ACK</a:t>
            </a:r>
            <a:r>
              <a:rPr lang="en-GB" altLang="ko-KR" sz="1800" dirty="0" smtClean="0">
                <a:ea typeface="ＭＳ Ｐゴシック" charset="-128"/>
              </a:rPr>
              <a:t> </a:t>
            </a:r>
            <a:r>
              <a:rPr lang="en-GB" altLang="ko-KR" sz="1800" dirty="0" smtClean="0">
                <a:ea typeface="ＭＳ Ｐゴシック" charset="-128"/>
              </a:rPr>
              <a:t>only feedback </a:t>
            </a:r>
            <a:r>
              <a:rPr lang="en-US" altLang="ko-KR" sz="1800" dirty="0" smtClean="0">
                <a:ea typeface="ＭＳ Ｐゴシック" charset="-128"/>
              </a:rPr>
              <a:t>for </a:t>
            </a:r>
            <a:r>
              <a:rPr lang="en-US" altLang="ko-KR" sz="1800" dirty="0">
                <a:ea typeface="ＭＳ Ｐゴシック" charset="-128"/>
              </a:rPr>
              <a:t>frame structure type 1 and non-CA case</a:t>
            </a:r>
          </a:p>
          <a:p>
            <a:pPr lvl="2">
              <a:spcBef>
                <a:spcPts val="700"/>
              </a:spcBef>
            </a:pPr>
            <a:r>
              <a:rPr lang="en-GB" altLang="ko-KR" sz="1800" dirty="0" smtClean="0">
                <a:ea typeface="ＭＳ Ｐゴシック" charset="-128"/>
              </a:rPr>
              <a:t>SR only feedback</a:t>
            </a:r>
          </a:p>
          <a:p>
            <a:pPr lvl="2">
              <a:spcBef>
                <a:spcPts val="700"/>
              </a:spcBef>
            </a:pPr>
            <a:r>
              <a:rPr lang="en-GB" altLang="ko-KR" sz="1800" dirty="0" smtClean="0">
                <a:ea typeface="ＭＳ Ｐゴシック" charset="-128"/>
              </a:rPr>
              <a:t>SR and </a:t>
            </a:r>
            <a:r>
              <a:rPr lang="en-GB" altLang="ko-KR" sz="1800" dirty="0" err="1" smtClean="0">
                <a:ea typeface="ＭＳ Ｐゴシック" charset="-128"/>
              </a:rPr>
              <a:t>HARQ-ACK</a:t>
            </a:r>
            <a:r>
              <a:rPr lang="en-GB" altLang="ko-KR" sz="1800" dirty="0" smtClean="0">
                <a:ea typeface="ＭＳ Ｐゴシック" charset="-128"/>
              </a:rPr>
              <a:t> feedback for </a:t>
            </a:r>
            <a:r>
              <a:rPr lang="en-US" altLang="ko-KR" sz="1800" dirty="0">
                <a:ea typeface="ＭＳ Ｐゴシック" charset="-128"/>
              </a:rPr>
              <a:t>frame structure type 1 and non-CA case</a:t>
            </a:r>
            <a:endParaRPr lang="en-GB" altLang="ko-KR" sz="1800" dirty="0" smtClean="0"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GB" altLang="ko-KR" sz="1800" dirty="0" err="1" smtClean="0">
                <a:ea typeface="ＭＳ Ｐゴシック" charset="-128"/>
              </a:rPr>
              <a:t>FFS</a:t>
            </a:r>
            <a:r>
              <a:rPr lang="en-GB" altLang="ko-KR" sz="1800" dirty="0" smtClean="0">
                <a:ea typeface="ＭＳ Ｐゴシック" charset="-128"/>
              </a:rPr>
              <a:t> on other UCI combination</a:t>
            </a:r>
          </a:p>
          <a:p>
            <a:pPr lvl="2">
              <a:spcBef>
                <a:spcPts val="700"/>
              </a:spcBef>
            </a:pPr>
            <a:r>
              <a:rPr lang="en-GB" altLang="ko-KR" sz="1800" dirty="0" smtClean="0">
                <a:ea typeface="ＭＳ Ｐゴシック" charset="-128"/>
              </a:rPr>
              <a:t>Intra-</a:t>
            </a:r>
            <a:r>
              <a:rPr lang="en-GB" altLang="ko-KR" sz="1800" dirty="0" err="1" smtClean="0">
                <a:ea typeface="ＭＳ Ｐゴシック" charset="-128"/>
              </a:rPr>
              <a:t>TTI</a:t>
            </a:r>
            <a:r>
              <a:rPr lang="en-GB" altLang="ko-KR" sz="1800" dirty="0" smtClean="0">
                <a:ea typeface="ＭＳ Ｐゴシック" charset="-128"/>
              </a:rPr>
              <a:t> frequency hopping is </a:t>
            </a:r>
            <a:r>
              <a:rPr lang="en-GB" altLang="ko-KR" sz="1800" dirty="0" smtClean="0">
                <a:ea typeface="ＭＳ Ｐゴシック" charset="-128"/>
              </a:rPr>
              <a:t>supported</a:t>
            </a:r>
            <a:endParaRPr lang="en-GB" altLang="ko-KR" sz="1800" dirty="0">
              <a:ea typeface="ＭＳ Ｐゴシック" charset="-128"/>
            </a:endParaRPr>
          </a:p>
          <a:p>
            <a:pPr lvl="1">
              <a:spcBef>
                <a:spcPts val="700"/>
              </a:spcBef>
            </a:pPr>
            <a:r>
              <a:rPr lang="en-GB" altLang="ko-KR" sz="2200" dirty="0" smtClean="0">
                <a:ea typeface="ＭＳ Ｐゴシック" charset="-128"/>
              </a:rPr>
              <a:t>The 2</a:t>
            </a:r>
            <a:r>
              <a:rPr lang="en-GB" altLang="ko-KR" sz="2200" baseline="30000" dirty="0" smtClean="0">
                <a:ea typeface="ＭＳ Ｐゴシック" charset="-128"/>
              </a:rPr>
              <a:t>nd</a:t>
            </a:r>
            <a:r>
              <a:rPr lang="en-GB" altLang="ko-KR" sz="2200" dirty="0" smtClean="0">
                <a:ea typeface="ＭＳ Ｐゴシック" charset="-128"/>
              </a:rPr>
              <a:t> </a:t>
            </a:r>
            <a:r>
              <a:rPr lang="en-GB" altLang="ko-KR" sz="2200" dirty="0" err="1" smtClean="0">
                <a:ea typeface="ＭＳ Ｐゴシック" charset="-128"/>
              </a:rPr>
              <a:t>sPUCCH</a:t>
            </a:r>
            <a:r>
              <a:rPr lang="en-GB" altLang="ko-KR" sz="2200" dirty="0" smtClean="0">
                <a:ea typeface="ＭＳ Ｐゴシック" charset="-128"/>
              </a:rPr>
              <a:t> </a:t>
            </a:r>
            <a:r>
              <a:rPr lang="en-GB" altLang="ko-KR" sz="2200" dirty="0" smtClean="0">
                <a:ea typeface="ＭＳ Ｐゴシック" charset="-128"/>
              </a:rPr>
              <a:t>format</a:t>
            </a:r>
            <a:endParaRPr lang="en-US" altLang="ko-KR" sz="2200" dirty="0" smtClean="0">
              <a:solidFill>
                <a:srgbClr val="FF0000"/>
              </a:solidFill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GB" altLang="ko-KR" sz="1800" dirty="0" smtClean="0">
                <a:ea typeface="ＭＳ Ｐゴシック" charset="-128"/>
              </a:rPr>
              <a:t>It is recommended to be designed to support large payload size</a:t>
            </a:r>
          </a:p>
          <a:p>
            <a:pPr lvl="3">
              <a:spcBef>
                <a:spcPts val="700"/>
              </a:spcBef>
            </a:pPr>
            <a:r>
              <a:rPr lang="en-GB" altLang="ko-KR" sz="1400" dirty="0" smtClean="0">
                <a:ea typeface="ＭＳ Ｐゴシック" charset="-128"/>
              </a:rPr>
              <a:t>E.g. It can be considered for multiple </a:t>
            </a:r>
            <a:r>
              <a:rPr lang="en-GB" altLang="ko-KR" sz="1400" dirty="0" err="1" smtClean="0">
                <a:ea typeface="ＭＳ Ｐゴシック" charset="-128"/>
              </a:rPr>
              <a:t>HARQ-ACK</a:t>
            </a:r>
            <a:r>
              <a:rPr lang="en-GB" altLang="ko-KR" sz="1400" dirty="0" smtClean="0">
                <a:ea typeface="ＭＳ Ｐゴシック" charset="-128"/>
              </a:rPr>
              <a:t> bits as in frame structure type 2, </a:t>
            </a:r>
            <a:r>
              <a:rPr lang="en-GB" altLang="ko-KR" sz="1400" dirty="0" smtClean="0">
                <a:ea typeface="ＭＳ Ｐゴシック" charset="-128"/>
              </a:rPr>
              <a:t>CA case, and/or combination </a:t>
            </a:r>
            <a:r>
              <a:rPr lang="en-GB" altLang="ko-KR" sz="1400" dirty="0" smtClean="0">
                <a:ea typeface="ＭＳ Ｐゴシック" charset="-128"/>
              </a:rPr>
              <a:t>of feedback from </a:t>
            </a:r>
            <a:r>
              <a:rPr lang="en-GB" altLang="ko-KR" sz="1400" dirty="0" err="1" smtClean="0">
                <a:ea typeface="ＭＳ Ｐゴシック" charset="-128"/>
              </a:rPr>
              <a:t>sTTI</a:t>
            </a:r>
            <a:r>
              <a:rPr lang="en-GB" altLang="ko-KR" sz="1400" dirty="0" smtClean="0">
                <a:ea typeface="ＭＳ Ｐゴシック" charset="-128"/>
              </a:rPr>
              <a:t> and </a:t>
            </a:r>
            <a:r>
              <a:rPr lang="en-GB" altLang="ko-KR" sz="1400" dirty="0" err="1" smtClean="0">
                <a:ea typeface="ＭＳ Ｐゴシック" charset="-128"/>
              </a:rPr>
              <a:t>TTI</a:t>
            </a:r>
            <a:r>
              <a:rPr lang="en-GB" altLang="ko-KR" sz="1400" dirty="0" smtClean="0">
                <a:ea typeface="ＭＳ Ｐゴシック" charset="-128"/>
              </a:rPr>
              <a:t> if supported</a:t>
            </a:r>
            <a:endParaRPr lang="en-GB" altLang="ko-KR" sz="1400" dirty="0" smtClean="0"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GB" altLang="ko-KR" sz="1800" dirty="0" err="1" smtClean="0">
                <a:ea typeface="ＭＳ Ｐゴシック" charset="-128"/>
              </a:rPr>
              <a:t>FFS</a:t>
            </a:r>
            <a:r>
              <a:rPr lang="en-GB" altLang="ko-KR" sz="1800" dirty="0" smtClean="0">
                <a:ea typeface="ＭＳ Ｐゴシック" charset="-128"/>
              </a:rPr>
              <a:t>: </a:t>
            </a:r>
            <a:r>
              <a:rPr lang="en-GB" altLang="ko-KR" sz="1800" dirty="0" smtClean="0">
                <a:ea typeface="ＭＳ Ｐゴシック" charset="-128"/>
              </a:rPr>
              <a:t>Supportable UCI </a:t>
            </a:r>
            <a:r>
              <a:rPr lang="en-GB" altLang="ko-KR" sz="1800" dirty="0">
                <a:ea typeface="ＭＳ Ｐゴシック" charset="-128"/>
              </a:rPr>
              <a:t>combination </a:t>
            </a:r>
            <a:r>
              <a:rPr lang="en-GB" altLang="ko-KR" sz="1800" dirty="0" smtClean="0">
                <a:ea typeface="ＭＳ Ｐゴシック" charset="-128"/>
              </a:rPr>
              <a:t>in details</a:t>
            </a:r>
            <a:endParaRPr lang="en-GB" altLang="ko-KR" sz="1800" dirty="0" smtClean="0">
              <a:ea typeface="ＭＳ Ｐゴシック" charset="-128"/>
            </a:endParaRPr>
          </a:p>
          <a:p>
            <a:pPr lvl="2">
              <a:spcBef>
                <a:spcPts val="700"/>
              </a:spcBef>
            </a:pPr>
            <a:r>
              <a:rPr lang="en-US" altLang="ko-KR" sz="1800" dirty="0" err="1" smtClean="0">
                <a:ea typeface="ＭＳ Ｐゴシック" charset="-128"/>
              </a:rPr>
              <a:t>FFS</a:t>
            </a:r>
            <a:r>
              <a:rPr lang="en-US" altLang="ko-KR" sz="1800" dirty="0" smtClean="0">
                <a:ea typeface="ＭＳ Ｐゴシック" charset="-128"/>
              </a:rPr>
              <a:t>: Supported payload size</a:t>
            </a:r>
          </a:p>
          <a:p>
            <a:pPr lvl="2">
              <a:spcBef>
                <a:spcPts val="700"/>
              </a:spcBef>
            </a:pPr>
            <a:r>
              <a:rPr lang="en-GB" altLang="ko-KR" sz="1800" dirty="0" err="1" smtClean="0">
                <a:ea typeface="ＭＳ Ｐゴシック" charset="-128"/>
              </a:rPr>
              <a:t>FFS</a:t>
            </a:r>
            <a:r>
              <a:rPr lang="en-GB" altLang="ko-KR" sz="1800" dirty="0">
                <a:ea typeface="ＭＳ Ｐゴシック" charset="-128"/>
              </a:rPr>
              <a:t>: Intra-</a:t>
            </a:r>
            <a:r>
              <a:rPr lang="en-GB" altLang="ko-KR" sz="1800" dirty="0" err="1">
                <a:ea typeface="ＭＳ Ｐゴシック" charset="-128"/>
              </a:rPr>
              <a:t>TTI</a:t>
            </a:r>
            <a:r>
              <a:rPr lang="en-GB" altLang="ko-KR" sz="1800" dirty="0">
                <a:ea typeface="ＭＳ Ｐゴシック" charset="-128"/>
              </a:rPr>
              <a:t> frequency </a:t>
            </a:r>
            <a:r>
              <a:rPr lang="en-GB" altLang="ko-KR" sz="1800" dirty="0" smtClean="0">
                <a:ea typeface="ＭＳ Ｐゴシック" charset="-128"/>
              </a:rPr>
              <a:t>hopping</a:t>
            </a:r>
            <a:endParaRPr lang="en-GB" altLang="ko-KR" sz="1800" dirty="0">
              <a:ea typeface="ＭＳ Ｐゴシック" charset="-128"/>
            </a:endParaRPr>
          </a:p>
        </p:txBody>
      </p:sp>
      <p:sp>
        <p:nvSpPr>
          <p:cNvPr id="4099" name="サブタイトル 2"/>
          <p:cNvSpPr txBox="1">
            <a:spLocks/>
          </p:cNvSpPr>
          <p:nvPr/>
        </p:nvSpPr>
        <p:spPr bwMode="auto">
          <a:xfrm>
            <a:off x="1357313" y="44624"/>
            <a:ext cx="6400800" cy="642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marL="342900" indent="-342900" algn="ctr" eaLnBrk="1" hangingPunct="1">
              <a:spcBef>
                <a:spcPct val="20000"/>
              </a:spcBef>
            </a:pPr>
            <a:r>
              <a:rPr lang="en-US" altLang="ja-JP" sz="3600" b="1" dirty="0"/>
              <a:t>Proposal</a:t>
            </a:r>
            <a:endParaRPr lang="ja-JP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371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21624</TotalTime>
  <Words>224</Words>
  <Application>Microsoft Office PowerPoint</Application>
  <PresentationFormat>화면 슬라이드 쇼(4:3)</PresentationFormat>
  <Paragraphs>35</Paragraphs>
  <Slides>3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テーマ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[Draft] Way Forward on Small Cell Discovery</dc:title>
  <dc:creator>LG</dc:creator>
  <cp:lastModifiedBy>ds_v1</cp:lastModifiedBy>
  <cp:revision>384</cp:revision>
  <dcterms:created xsi:type="dcterms:W3CDTF">2013-04-12T08:09:08Z</dcterms:created>
  <dcterms:modified xsi:type="dcterms:W3CDTF">2016-04-13T03:59:28Z</dcterms:modified>
</cp:coreProperties>
</file>