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4660"/>
  </p:normalViewPr>
  <p:slideViewPr>
    <p:cSldViewPr>
      <p:cViewPr>
        <p:scale>
          <a:sx n="78" d="100"/>
          <a:sy n="78" d="100"/>
        </p:scale>
        <p:origin x="-1158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SLSS ID for enabling LTE-based ITS coexistence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Ericsson, …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46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</a:t>
            </a:r>
            <a:r>
              <a:rPr lang="en-US" altLang="zh-CN" dirty="0" smtClean="0">
                <a:latin typeface="Arial" panose="020B0604020202020204" pitchFamily="34" charset="0"/>
              </a:rPr>
              <a:t>84b		</a:t>
            </a:r>
            <a:r>
              <a:rPr lang="en-US" altLang="zh-CN" smtClean="0">
                <a:latin typeface="Arial" panose="020B0604020202020204" pitchFamily="34" charset="0"/>
              </a:rPr>
              <a:t>	R1-163725</a:t>
            </a:r>
            <a:endParaRPr lang="en-US" altLang="zh-CN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/>
              <a:t>Busan</a:t>
            </a:r>
            <a:r>
              <a:rPr lang="en-US" altLang="zh-CN" sz="2400" dirty="0" smtClean="0"/>
              <a:t>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AI: </a:t>
            </a:r>
            <a:r>
              <a:rPr lang="en-US" altLang="zh-CN" sz="2400" dirty="0" smtClean="0"/>
              <a:t>7.3.2.4</a:t>
            </a:r>
            <a:endParaRPr lang="en-US" altLang="zh-CN" sz="2400" dirty="0" smtClean="0"/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876800"/>
          </a:xfrm>
        </p:spPr>
        <p:txBody>
          <a:bodyPr/>
          <a:lstStyle/>
          <a:p>
            <a:r>
              <a:rPr lang="en-US" sz="2400" dirty="0" smtClean="0"/>
              <a:t>SL </a:t>
            </a:r>
            <a:r>
              <a:rPr lang="en-US" sz="2400" dirty="0" smtClean="0"/>
              <a:t>SS transmitted by a UE participating in ITS safety services </a:t>
            </a:r>
            <a:r>
              <a:rPr lang="en-US" sz="2400" dirty="0" smtClean="0"/>
              <a:t>in a given carrier is </a:t>
            </a:r>
            <a:r>
              <a:rPr lang="en-US" sz="2400" dirty="0" smtClean="0"/>
              <a:t>distinguishable from SL SS transmitted by a UE participating ITS non-safety </a:t>
            </a:r>
            <a:r>
              <a:rPr lang="en-US" sz="2400" dirty="0" smtClean="0"/>
              <a:t>services in the same carrier.</a:t>
            </a:r>
            <a:endParaRPr lang="en-US" sz="2400" dirty="0" smtClean="0"/>
          </a:p>
          <a:p>
            <a:pPr lvl="1"/>
            <a:r>
              <a:rPr lang="en-US" sz="2000" dirty="0" smtClean="0"/>
              <a:t>If a UE participates in both ITS safety and ITS non-safety services in a given carrier, then it transmits only SL SS associated with ITS safety</a:t>
            </a:r>
          </a:p>
          <a:p>
            <a:pPr lvl="1"/>
            <a:r>
              <a:rPr lang="en-US" sz="2000" dirty="0" smtClean="0"/>
              <a:t>Other details FFS</a:t>
            </a:r>
          </a:p>
          <a:p>
            <a:pPr lvl="1"/>
            <a:endParaRPr 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3198</TotalTime>
  <Words>83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SLSS ID for enabling LTE-based ITS coexistence</vt:lpstr>
      <vt:lpstr>Proposal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Ricardo Blasco</cp:lastModifiedBy>
  <cp:revision>25</cp:revision>
  <dcterms:created xsi:type="dcterms:W3CDTF">2016-02-10T21:48:49Z</dcterms:created>
  <dcterms:modified xsi:type="dcterms:W3CDTF">2016-04-13T03:52:18Z</dcterms:modified>
</cp:coreProperties>
</file>