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sTTI operation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Nokia, Alcatel-Lucent Shanghai Bell, Ericsson</a:t>
            </a:r>
            <a:r>
              <a:rPr lang="en-US" altLang="ko-KR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Oppo</a:t>
            </a:r>
            <a:r>
              <a:rPr lang="en-US" altLang="ko-KR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,… </a:t>
            </a:r>
            <a:endParaRPr lang="ko-KR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39552" y="33265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  <a:buNone/>
            </a:pP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#84bis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Busan, Korea, April 11 - 15, 2016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164288" y="171600"/>
            <a:ext cx="18539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400" b="1" dirty="0" smtClean="0">
                <a:latin typeface="Arial" charset="0"/>
              </a:rPr>
              <a:t>R1-163724</a:t>
            </a:r>
            <a:endParaRPr lang="en-US" altLang="en-US" sz="2400" b="1" dirty="0"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1052736"/>
            <a:ext cx="1861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Agenda 7.3.10.2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8131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 on dynamic TTI length operation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altLang="ko-KR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UE can be dynamically (with a subframe to subframe granularity) scheduled with either PDSCH or </a:t>
            </a:r>
            <a:r>
              <a:rPr lang="en-US" altLang="ko-KR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sPDSCH</a:t>
            </a:r>
            <a:r>
              <a:rPr lang="en-US" altLang="ko-KR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unicast</a:t>
            </a:r>
          </a:p>
          <a:p>
            <a:pPr lvl="1"/>
            <a:r>
              <a:rPr lang="en-US" altLang="ko-KR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UE is not expected to receive </a:t>
            </a:r>
            <a:r>
              <a:rPr lang="en-US" altLang="ko-KR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TTI </a:t>
            </a:r>
            <a:r>
              <a:rPr lang="en-US" altLang="ko-KR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unicast PDSCH and short TTI unicast PDSCH simultaneously on one </a:t>
            </a:r>
            <a:r>
              <a:rPr lang="en-US" altLang="ko-KR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carrier</a:t>
            </a:r>
          </a:p>
          <a:p>
            <a:pPr lvl="1"/>
            <a:r>
              <a:rPr lang="en-US" altLang="ko-KR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Dropping/prioritization rules are </a:t>
            </a:r>
            <a:r>
              <a:rPr lang="en-US" altLang="ko-KR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</a:t>
            </a:r>
            <a:endParaRPr lang="en-US" altLang="ko-KR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UE can be dynamically (with a subframe to subframe granularity) scheduled with either PUSCH or sPUSCH</a:t>
            </a:r>
          </a:p>
          <a:p>
            <a:pPr lvl="1"/>
            <a:r>
              <a:rPr lang="en-US" altLang="ko-KR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UE is not expected to transmit PUSCH and short TTI sPUSCH simultaneously on one </a:t>
            </a:r>
            <a:r>
              <a:rPr lang="en-US" altLang="ko-KR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carrier</a:t>
            </a:r>
          </a:p>
          <a:p>
            <a:pPr lvl="1"/>
            <a:r>
              <a:rPr lang="en-US" altLang="ko-KR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Dropping/prioritization rules are FFS</a:t>
            </a:r>
            <a:endParaRPr lang="en-US" altLang="ko-KR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87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 on sTTI configurability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ko-KR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single DL sTTI length can be higher-layer configured for a UE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‘single sTTI length’ may have the following combinations within a subframe : 7+7symbol sTTI (if supported), 3+4+3+4 symbol TTI subframe (if supported) or 7*2 symbol TTI (if supported)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Up to eNB implementation to operate different UEs with different DL sTTI lengths (if supported) on a carrier</a:t>
            </a:r>
          </a:p>
          <a:p>
            <a:r>
              <a:rPr lang="en-US" altLang="ko-KR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single UL sTTI length can be higher-layer configured for a UE</a:t>
            </a:r>
          </a:p>
          <a:p>
            <a:pPr lvl="1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‘single sTTI length’ may have the following combinations within a subframe : 7+7symbol sTTI (if supported), 3+4+3+4 symbol TTI subframe (if supported) or 7*2 symbol TTI (if supported)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Up 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eNB implementation to operate different UEs with different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sPUSCH sTTI 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lengths (if supported) on a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carrier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FSS: if configuration of different UL &amp; DL sTTI length is needed for a single UE</a:t>
            </a:r>
          </a:p>
        </p:txBody>
      </p:sp>
    </p:spTree>
    <p:extLst>
      <p:ext uri="{BB962C8B-B14F-4D97-AF65-F5344CB8AC3E}">
        <p14:creationId xmlns:p14="http://schemas.microsoft.com/office/powerpoint/2010/main" val="358352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603</TotalTime>
  <Words>280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맑은 고딕</vt:lpstr>
      <vt:lpstr>Arial</vt:lpstr>
      <vt:lpstr>Times New Roman</vt:lpstr>
      <vt:lpstr>Office 테마</vt:lpstr>
      <vt:lpstr>WF on sTTI operation</vt:lpstr>
      <vt:lpstr>Proposals on dynamic TTI length operation</vt:lpstr>
      <vt:lpstr>Proposals on sTTI configurability</vt:lpstr>
    </vt:vector>
  </TitlesOfParts>
  <Company>R&amp;D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Draft WF on Latency Reduction on control/data</dc:title>
  <dc:creator>Microsoft Corporation</dc:creator>
  <cp:lastModifiedBy>Hugl, Klaus (Nokia - AT/Vienna)</cp:lastModifiedBy>
  <cp:revision>24</cp:revision>
  <dcterms:created xsi:type="dcterms:W3CDTF">2006-10-05T04:04:58Z</dcterms:created>
  <dcterms:modified xsi:type="dcterms:W3CDTF">2016-04-13T05:04:54Z</dcterms:modified>
</cp:coreProperties>
</file>