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1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77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7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91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557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50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400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88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86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954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652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583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</a:t>
            </a:r>
            <a:r>
              <a:rPr lang="en-US" dirty="0" smtClean="0"/>
              <a:t>DMRS for </a:t>
            </a:r>
            <a:r>
              <a:rPr lang="en-US" dirty="0" err="1" smtClean="0"/>
              <a:t>sPUSCH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r>
              <a:rPr lang="en-US" smtClean="0"/>
              <a:t>, Qualcomm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39000" y="272534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R1-163723</a:t>
            </a:r>
            <a:endParaRPr lang="en-US" dirty="0" smtClean="0"/>
          </a:p>
          <a:p>
            <a:r>
              <a:rPr lang="en-US" dirty="0" smtClean="0"/>
              <a:t>AI 7.3.10.2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318700"/>
            <a:ext cx="3566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RAN WG 1 #84 </a:t>
            </a:r>
            <a:r>
              <a:rPr lang="en-US" dirty="0" err="1" smtClean="0"/>
              <a:t>bis</a:t>
            </a:r>
            <a:endParaRPr lang="en-US" dirty="0" smtClean="0"/>
          </a:p>
          <a:p>
            <a:r>
              <a:rPr lang="en-US" dirty="0" smtClean="0"/>
              <a:t>11</a:t>
            </a:r>
            <a:r>
              <a:rPr lang="en-US" baseline="30000" dirty="0" smtClean="0"/>
              <a:t>th</a:t>
            </a:r>
            <a:r>
              <a:rPr lang="en-US" dirty="0" smtClean="0"/>
              <a:t> – 15</a:t>
            </a:r>
            <a:r>
              <a:rPr lang="en-US" baseline="30000" dirty="0" smtClean="0"/>
              <a:t>th</a:t>
            </a:r>
            <a:r>
              <a:rPr lang="en-US" dirty="0" smtClean="0"/>
              <a:t> April 2016, Seoul, Korea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767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Link evaluations have shown that it is</a:t>
            </a:r>
          </a:p>
          <a:p>
            <a:pPr lvl="1"/>
            <a:r>
              <a:rPr lang="en-US" dirty="0" smtClean="0"/>
              <a:t>Feasible and beneficial to </a:t>
            </a:r>
            <a:r>
              <a:rPr lang="en-US" dirty="0"/>
              <a:t>support multiplexing </a:t>
            </a:r>
            <a:r>
              <a:rPr lang="en-US" dirty="0" smtClean="0"/>
              <a:t>multiple UEs’ DM-RS for short TTI PUSCH, i.e. </a:t>
            </a:r>
            <a:r>
              <a:rPr lang="en-US" dirty="0" err="1" smtClean="0"/>
              <a:t>sPUSCH</a:t>
            </a:r>
            <a:r>
              <a:rPr lang="en-US" dirty="0" smtClean="0"/>
              <a:t>, </a:t>
            </a:r>
          </a:p>
          <a:p>
            <a:pPr lvl="1"/>
            <a:r>
              <a:rPr lang="en-US" dirty="0" smtClean="0"/>
              <a:t>Feasible and beneficial to support dynamic DM-RS insertion based on signaled DM-RS periodicity for </a:t>
            </a:r>
            <a:r>
              <a:rPr lang="en-US" dirty="0" err="1" smtClean="0"/>
              <a:t>sPUSCH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273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/>
              <a:t>For the design of </a:t>
            </a:r>
            <a:r>
              <a:rPr lang="en-US" dirty="0" smtClean="0"/>
              <a:t>PUSCH </a:t>
            </a:r>
            <a:r>
              <a:rPr lang="en-US" dirty="0"/>
              <a:t>for short TTI (i.e. </a:t>
            </a:r>
            <a:r>
              <a:rPr lang="en-US" dirty="0" err="1" smtClean="0"/>
              <a:t>sPUSCH</a:t>
            </a:r>
            <a:r>
              <a:rPr lang="en-US" dirty="0"/>
              <a:t>)</a:t>
            </a:r>
          </a:p>
          <a:p>
            <a:pPr marL="742950" lvl="2" indent="-342900"/>
            <a:r>
              <a:rPr lang="en-US" dirty="0" smtClean="0"/>
              <a:t>Multiplexing </a:t>
            </a:r>
            <a:r>
              <a:rPr lang="en-US" dirty="0"/>
              <a:t>DM-RS </a:t>
            </a:r>
            <a:r>
              <a:rPr lang="en-US" dirty="0" smtClean="0"/>
              <a:t>of several UEs is recommended to be supported if a </a:t>
            </a:r>
            <a:r>
              <a:rPr lang="en-US" dirty="0" err="1" smtClean="0"/>
              <a:t>sTTI</a:t>
            </a:r>
            <a:r>
              <a:rPr lang="en-US" dirty="0" smtClean="0"/>
              <a:t> length shorter than 7 OS is used</a:t>
            </a:r>
          </a:p>
          <a:p>
            <a:pPr marL="1200150" lvl="3" indent="-342900"/>
            <a:r>
              <a:rPr lang="en-US" dirty="0" smtClean="0"/>
              <a:t>FFS how many DM-RS can be multiplexed</a:t>
            </a:r>
          </a:p>
          <a:p>
            <a:pPr marL="742950" lvl="2" indent="-342900"/>
            <a:r>
              <a:rPr lang="en-US" dirty="0" smtClean="0"/>
              <a:t>Dynamic DM-RS insertion </a:t>
            </a:r>
            <a:r>
              <a:rPr lang="en-US" dirty="0"/>
              <a:t>is recommended to be </a:t>
            </a:r>
            <a:r>
              <a:rPr lang="en-US" dirty="0" smtClean="0"/>
              <a:t>supported</a:t>
            </a:r>
          </a:p>
          <a:p>
            <a:pPr marL="1200150" lvl="3" indent="-342900"/>
            <a:r>
              <a:rPr lang="en-US" dirty="0" smtClean="0"/>
              <a:t>The related signaling is FFS. </a:t>
            </a:r>
          </a:p>
          <a:p>
            <a:pPr marL="742950" lvl="2" indent="-342900"/>
            <a:r>
              <a:rPr lang="en-US" dirty="0" smtClean="0"/>
              <a:t>Study further how UCI is mapped on </a:t>
            </a:r>
            <a:r>
              <a:rPr lang="en-US" dirty="0" err="1" smtClean="0"/>
              <a:t>sPUSCH</a:t>
            </a: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090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133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DMRS for sPUSCH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PDCCH for sTTI</dc:title>
  <dc:creator>Daniel Larsson</dc:creator>
  <cp:lastModifiedBy>Laetitia Falconetti</cp:lastModifiedBy>
  <cp:revision>28</cp:revision>
  <dcterms:created xsi:type="dcterms:W3CDTF">2016-04-07T18:25:28Z</dcterms:created>
  <dcterms:modified xsi:type="dcterms:W3CDTF">2016-04-13T04:58:01Z</dcterms:modified>
</cp:coreProperties>
</file>