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2" autoAdjust="0"/>
    <p:restoredTop sz="94660"/>
  </p:normalViewPr>
  <p:slideViewPr>
    <p:cSldViewPr>
      <p:cViewPr>
        <p:scale>
          <a:sx n="80" d="100"/>
          <a:sy n="80" d="100"/>
        </p:scale>
        <p:origin x="436" y="-6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wanshic\Documents\Standards\3GPP%20Standards\Meeting%20Documents\TSGR1_84b\R1-162445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WF </a:t>
            </a:r>
            <a:r>
              <a:rPr lang="en-US" sz="3600" b="1" dirty="0"/>
              <a:t>on </a:t>
            </a:r>
            <a:r>
              <a:rPr lang="en-GB" sz="3600" b="1" dirty="0" smtClean="0"/>
              <a:t>PUCCH to PUCCH retuning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NEC, Qualcomm,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GB" dirty="0" err="1" smtClean="0">
                <a:solidFill>
                  <a:schemeClr val="tx1"/>
                </a:solidFill>
                <a:latin typeface="+mj-lt"/>
              </a:rPr>
              <a:t>Sequans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Ericsson, LGE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2000" b="1" dirty="0"/>
              <a:t>R1-163709</a:t>
            </a:r>
            <a:endParaRPr kumimoji="0" lang="ja-JP" altLang="en-US" sz="20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84bis</a:t>
            </a:r>
          </a:p>
          <a:p>
            <a:pPr>
              <a:buNone/>
            </a:pPr>
            <a:r>
              <a:rPr lang="en-US" sz="1800" b="1" dirty="0"/>
              <a:t>Busan, Korea 11</a:t>
            </a:r>
            <a:r>
              <a:rPr lang="en-US" sz="1800" b="1" baseline="30000" dirty="0"/>
              <a:t>th</a:t>
            </a:r>
            <a:r>
              <a:rPr lang="en-US" sz="1800" b="1" dirty="0"/>
              <a:t> - 15</a:t>
            </a:r>
            <a:r>
              <a:rPr lang="en-US" sz="1800" b="1" baseline="30000" dirty="0"/>
              <a:t>th</a:t>
            </a:r>
            <a:r>
              <a:rPr lang="en-US" sz="1800" b="1" dirty="0"/>
              <a:t> April 2016</a:t>
            </a:r>
            <a:endParaRPr lang="en-GB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/>
          </a:bodyPr>
          <a:lstStyle/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sz="2400" dirty="0" smtClean="0"/>
              <a:t>At RAN1#84bis, it was discussed the following contributions: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b="1" dirty="0" smtClean="0"/>
              <a:t>R1-162445</a:t>
            </a:r>
            <a:r>
              <a:rPr lang="en-GB" sz="2400" dirty="0"/>
              <a:t> </a:t>
            </a:r>
            <a:r>
              <a:rPr lang="en-GB" sz="2400" dirty="0" smtClean="0"/>
              <a:t>Issues </a:t>
            </a:r>
            <a:r>
              <a:rPr lang="en-GB" sz="2400" dirty="0"/>
              <a:t>with retuning for different UL transmissions in </a:t>
            </a:r>
            <a:r>
              <a:rPr lang="en-GB" sz="2400" dirty="0" err="1"/>
              <a:t>eMTC</a:t>
            </a:r>
            <a:r>
              <a:rPr lang="en-GB" sz="2400" dirty="0"/>
              <a:t> (TS 36.211)	NEC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b="1" dirty="0" smtClean="0"/>
              <a:t>R1-163003</a:t>
            </a:r>
            <a:r>
              <a:rPr lang="en-GB" sz="2400" dirty="0"/>
              <a:t> </a:t>
            </a:r>
            <a:r>
              <a:rPr lang="en-GB" sz="2400" dirty="0" smtClean="0"/>
              <a:t>Discussion </a:t>
            </a:r>
            <a:r>
              <a:rPr lang="en-GB" sz="2400" dirty="0"/>
              <a:t>of issues with rate matching for UL narrow band change	Qualcomm Incorporated</a:t>
            </a: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sz="2400" dirty="0" smtClean="0"/>
              <a:t>The issue is that UE </a:t>
            </a:r>
            <a:r>
              <a:rPr lang="en-US" sz="2400" dirty="0"/>
              <a:t>and </a:t>
            </a:r>
            <a:r>
              <a:rPr lang="en-US" sz="2400" dirty="0" err="1"/>
              <a:t>eNB</a:t>
            </a:r>
            <a:r>
              <a:rPr lang="en-US" sz="2400" dirty="0"/>
              <a:t> may have different understanding about the retuning operation when miss-detection of MPDCCH occurs </a:t>
            </a:r>
            <a:endParaRPr lang="en-US" sz="2400" dirty="0" smtClean="0"/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sz="2400" dirty="0">
                <a:highlight>
                  <a:srgbClr val="FF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Further discussion offline</a:t>
            </a:r>
            <a:r>
              <a:rPr lang="en-GB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w.r.t. PUCCH to PUCCH retuning as identified in </a:t>
            </a:r>
            <a:r>
              <a:rPr lang="en-GB" sz="2400" u="sng" dirty="0">
                <a:solidFill>
                  <a:srgbClr val="0000FF"/>
                </a:solidFill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hlinkClick r:id="rId2"/>
              </a:rPr>
              <a:t>R1-162445</a:t>
            </a:r>
            <a:r>
              <a:rPr lang="en-GB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n-US" sz="2400" dirty="0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219200" y="2819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7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lnSpcReduction="10000"/>
          </a:bodyPr>
          <a:lstStyle/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sz="2400" dirty="0">
                <a:ea typeface="MS Mincho" panose="02020609040205080304" pitchFamily="49" charset="-128"/>
              </a:rPr>
              <a:t>Revoke the following agreement:</a:t>
            </a:r>
          </a:p>
          <a:p>
            <a:pPr marL="457200" lvl="1" indent="0">
              <a:spcAft>
                <a:spcPts val="900"/>
              </a:spcAft>
              <a:buNone/>
            </a:pPr>
            <a:r>
              <a:rPr lang="en-GB" sz="2400" dirty="0">
                <a:highlight>
                  <a:srgbClr val="00FF00"/>
                </a:highlight>
                <a:ea typeface="MS Mincho" panose="02020609040205080304" pitchFamily="49" charset="-128"/>
              </a:rPr>
              <a:t>RAN1#84 agreement:</a:t>
            </a:r>
            <a:endParaRPr lang="en-GB" sz="2400" dirty="0">
              <a:ea typeface="MS Mincho" panose="02020609040205080304" pitchFamily="49" charset="-128"/>
            </a:endParaRPr>
          </a:p>
          <a:p>
            <a:pPr lvl="2"/>
            <a:r>
              <a:rPr lang="en-GB" sz="2000" dirty="0">
                <a:ea typeface="MS Mincho" panose="02020609040205080304" pitchFamily="49" charset="-128"/>
              </a:rPr>
              <a:t>Shortening of PUCCH 1/1a/1b in the first slot of a </a:t>
            </a:r>
            <a:r>
              <a:rPr lang="en-GB" sz="2000" dirty="0" err="1">
                <a:ea typeface="MS Mincho" panose="02020609040205080304" pitchFamily="49" charset="-128"/>
              </a:rPr>
              <a:t>subframe</a:t>
            </a:r>
            <a:r>
              <a:rPr lang="en-GB" sz="2000" dirty="0">
                <a:ea typeface="MS Mincho" panose="02020609040205080304" pitchFamily="49" charset="-128"/>
              </a:rPr>
              <a:t> is realized by using </a:t>
            </a:r>
            <a:r>
              <a:rPr lang="en-GB" sz="2000" dirty="0" smtClean="0">
                <a:ea typeface="MS Mincho" panose="02020609040205080304" pitchFamily="49" charset="-128"/>
              </a:rPr>
              <a:t>                </a:t>
            </a:r>
            <a:r>
              <a:rPr lang="en-GB" sz="2000" dirty="0">
                <a:ea typeface="MS Mincho" panose="02020609040205080304" pitchFamily="49" charset="-128"/>
              </a:rPr>
              <a:t>in the first slot with PUCCH 1/1a/1b resource mapping from symbols 1 through 6 in the first slot while maintaining the existing PUCCH 1/1a/1b DM-RS locations.</a:t>
            </a: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sz="2200" dirty="0" smtClean="0">
                <a:ea typeface="MS Mincho" panose="02020609040205080304" pitchFamily="49" charset="-128"/>
              </a:rPr>
              <a:t>Agree the following proposal: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/>
              <a:t>For </a:t>
            </a:r>
            <a:r>
              <a:rPr lang="en-GB" sz="2200" dirty="0"/>
              <a:t>PUCCH 1/1a/1b, UL retuning gaps are generated by puncturing of the affected SC-FDMA symbols: last symbol and first symbol of the prior and the latter </a:t>
            </a:r>
            <a:r>
              <a:rPr lang="en-GB" sz="2200" dirty="0" err="1"/>
              <a:t>subframe</a:t>
            </a:r>
            <a:r>
              <a:rPr lang="en-GB" sz="2200" dirty="0"/>
              <a:t> respectively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2200" dirty="0"/>
              <a:t>Except if SRS </a:t>
            </a:r>
            <a:r>
              <a:rPr lang="en-GB" sz="2200" dirty="0" err="1"/>
              <a:t>subframe</a:t>
            </a:r>
            <a:r>
              <a:rPr lang="en-GB" sz="2200" dirty="0"/>
              <a:t>, shortened format of legacy behaviour is applied, i.e., shortened format is applied in the first </a:t>
            </a:r>
            <a:r>
              <a:rPr lang="en-GB" sz="2200" dirty="0" err="1"/>
              <a:t>subframe</a:t>
            </a:r>
            <a:r>
              <a:rPr lang="en-GB" sz="2200" dirty="0"/>
              <a:t>, and first symbol of the second </a:t>
            </a:r>
            <a:r>
              <a:rPr lang="en-GB" sz="2200" dirty="0" err="1"/>
              <a:t>subframe</a:t>
            </a:r>
            <a:r>
              <a:rPr lang="en-GB" sz="2200" dirty="0"/>
              <a:t> is punctured.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219200" y="2819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7" name="Rectangle 5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206580"/>
              </p:ext>
            </p:extLst>
          </p:nvPr>
        </p:nvGraphicFramePr>
        <p:xfrm>
          <a:off x="2667000" y="3017837"/>
          <a:ext cx="6540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Equation" r:id="rId3" imgW="660113" imgH="215806" progId="Equation.3">
                  <p:embed/>
                </p:oleObj>
              </mc:Choice>
              <mc:Fallback>
                <p:oleObj name="Equation" r:id="rId3" imgW="660113" imgH="215806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017837"/>
                        <a:ext cx="654050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512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</TotalTime>
  <Words>181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 Unicode MS</vt:lpstr>
      <vt:lpstr>맑은 고딕</vt:lpstr>
      <vt:lpstr>MS Mincho</vt:lpstr>
      <vt:lpstr>Arial</vt:lpstr>
      <vt:lpstr>Calibri</vt:lpstr>
      <vt:lpstr>Courier New</vt:lpstr>
      <vt:lpstr>Times</vt:lpstr>
      <vt:lpstr>Times New Roman</vt:lpstr>
      <vt:lpstr>Wingdings</vt:lpstr>
      <vt:lpstr>Office Theme</vt:lpstr>
      <vt:lpstr>Equation</vt:lpstr>
      <vt:lpstr>WF on PUCCH to PUCCH retuning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for MPDCCH search space</dc:title>
  <dc:creator>Yassin.Awad@EMEA.NEC.COM</dc:creator>
  <cp:lastModifiedBy>Yassin Awad</cp:lastModifiedBy>
  <cp:revision>115</cp:revision>
  <dcterms:created xsi:type="dcterms:W3CDTF">2006-08-16T00:00:00Z</dcterms:created>
  <dcterms:modified xsi:type="dcterms:W3CDTF">2016-04-13T23:05:21Z</dcterms:modified>
</cp:coreProperties>
</file>