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256QAM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capabilities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Nokia, Alcatel-Lucent Shanghai Bell</a:t>
            </a:r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Ericsson, … </a:t>
            </a:r>
            <a:endParaRPr lang="ko-KR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2016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64288" y="171600"/>
            <a:ext cx="1853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Arial" charset="0"/>
              </a:rPr>
              <a:t>R1-163708</a:t>
            </a:r>
            <a:endParaRPr lang="en-US" altLang="en-US" sz="2400" b="1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5273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</a:t>
            </a:r>
            <a:r>
              <a:rPr lang="en-US" altLang="ko-KR" dirty="0" smtClean="0"/>
              <a:t>7.3.8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1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of new UE categories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</a:t>
            </a:r>
          </a:p>
          <a:p>
            <a:r>
              <a:rPr lang="en-US" altLang="ko-KR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at least 3 new UL UE categories achieving peak data rate for 256QAM PUSCH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UL UE category 5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UL UE category 13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UL UE category 14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based on UL UE category 8</a:t>
            </a:r>
          </a:p>
          <a:p>
            <a:pPr marL="914400" lvl="1" indent="-457200">
              <a:buFont typeface="+mj-lt"/>
              <a:buAutoNum type="arabicPeriod"/>
            </a:pPr>
            <a:endParaRPr lang="en-US" altLang="ko-KR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7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of new UL/DL UE category combinations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</a:t>
            </a:r>
          </a:p>
          <a:p>
            <a:r>
              <a:rPr lang="en-GB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 the UL/DL UE category combinations in TS 36.306 to include for each current DL UE category paired with a 64QAM UL UE category a new combination with the respective enhanced 256QAM UL UE </a:t>
            </a:r>
            <a:r>
              <a:rPr lang="en-GB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category</a:t>
            </a:r>
          </a:p>
        </p:txBody>
      </p:sp>
    </p:spTree>
    <p:extLst>
      <p:ext uri="{BB962C8B-B14F-4D97-AF65-F5344CB8AC3E}">
        <p14:creationId xmlns:p14="http://schemas.microsoft.com/office/powerpoint/2010/main" val="95112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on UE capability signaling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Proposals:</a:t>
            </a:r>
          </a:p>
          <a:p>
            <a:r>
              <a:rPr lang="en-GB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256QAM UL support/capability can only be indicated </a:t>
            </a:r>
            <a:r>
              <a:rPr lang="en-GB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a UE belonging to the new UL </a:t>
            </a:r>
            <a:r>
              <a:rPr lang="en-GB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Categories achieving 256QAM UL peak data rate (i.e. </a:t>
            </a:r>
            <a:r>
              <a:rPr lang="en-GB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ue-CategoryUL</a:t>
            </a:r>
            <a:r>
              <a:rPr lang="en-GB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&gt;14).</a:t>
            </a:r>
          </a:p>
          <a:p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to RAN4: potential band &amp; band combination specific support for 256QAM</a:t>
            </a:r>
          </a:p>
          <a:p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to RAN2: UE capability signalling details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70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184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맑은 고딕</vt:lpstr>
      <vt:lpstr>Arial</vt:lpstr>
      <vt:lpstr>Times New Roman</vt:lpstr>
      <vt:lpstr>Office 테마</vt:lpstr>
      <vt:lpstr>WF on UL 256QAM UE capabilities</vt:lpstr>
      <vt:lpstr>Introduction of new UE categories</vt:lpstr>
      <vt:lpstr>Introduction of new UL/DL UE category combinations</vt:lpstr>
      <vt:lpstr>Proposals on UE capability signaling</vt:lpstr>
    </vt:vector>
  </TitlesOfParts>
  <Company>R&amp;D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Latency Reduction on control/data</dc:title>
  <dc:creator>Nokia</dc:creator>
  <cp:lastModifiedBy>Hugl, Klaus (Nokia - AT/Vienna)</cp:lastModifiedBy>
  <cp:revision>29</cp:revision>
  <dcterms:created xsi:type="dcterms:W3CDTF">2006-10-05T04:04:58Z</dcterms:created>
  <dcterms:modified xsi:type="dcterms:W3CDTF">2016-04-13T01:51:13Z</dcterms:modified>
</cp:coreProperties>
</file>