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UL LBT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7.3.1.5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#84-bis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R1-163707</a:t>
            </a:r>
            <a:endParaRPr lang="en-US" dirty="0"/>
          </a:p>
          <a:p>
            <a:r>
              <a:rPr lang="en-US" b="1" dirty="0" smtClean="0"/>
              <a:t>Busan, Korea, Apr 11-15,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email discussion during Release 13 LAA WI, the following agreements on UL LBT were made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GB" b="1" u="sng" dirty="0" smtClean="0"/>
              <a:t>Agreement:</a:t>
            </a:r>
            <a:endParaRPr lang="en-US" dirty="0"/>
          </a:p>
          <a:p>
            <a:pPr marL="457200" indent="-457200"/>
            <a:r>
              <a:rPr lang="en-GB" dirty="0" smtClean="0"/>
              <a:t>For </a:t>
            </a:r>
            <a:r>
              <a:rPr lang="en-GB" dirty="0"/>
              <a:t>self-carrier scheduling, the following UL LBT candidate procedures should be </a:t>
            </a:r>
            <a:r>
              <a:rPr lang="en-GB" dirty="0" smtClean="0"/>
              <a:t>considered</a:t>
            </a:r>
            <a:endParaRPr lang="en-US" dirty="0"/>
          </a:p>
          <a:p>
            <a:pPr marL="857250" lvl="1" indent="-457200"/>
            <a:r>
              <a:rPr lang="en-GB" dirty="0" smtClean="0"/>
              <a:t>A </a:t>
            </a:r>
            <a:r>
              <a:rPr lang="en-GB" dirty="0"/>
              <a:t>CCA duration of at least 25 us before the transmission </a:t>
            </a:r>
            <a:r>
              <a:rPr lang="en-GB" dirty="0" smtClean="0"/>
              <a:t>burst</a:t>
            </a:r>
            <a:endParaRPr lang="en-US" dirty="0"/>
          </a:p>
          <a:p>
            <a:pPr marL="1257300" lvl="2" indent="-457200"/>
            <a:r>
              <a:rPr lang="en-GB" dirty="0" smtClean="0"/>
              <a:t>The </a:t>
            </a:r>
            <a:r>
              <a:rPr lang="en-GB" dirty="0"/>
              <a:t>sensing duration in a CCA slot can be less than the CCA slot </a:t>
            </a:r>
            <a:r>
              <a:rPr lang="en-GB" dirty="0" smtClean="0"/>
              <a:t>duration</a:t>
            </a:r>
            <a:endParaRPr lang="en-US" dirty="0"/>
          </a:p>
          <a:p>
            <a:pPr marL="857250" lvl="1" indent="-457200"/>
            <a:r>
              <a:rPr lang="en-US" dirty="0" smtClean="0"/>
              <a:t>A </a:t>
            </a:r>
            <a:r>
              <a:rPr lang="en-US" dirty="0"/>
              <a:t>category 4 LBT scheme with a defer period of 25 µs including a defer duration of 16 us followed by one CCA slot, and a maximum contention window size chosen from X={3, 4, 5, 6, 7</a:t>
            </a:r>
            <a:r>
              <a:rPr lang="en-US" dirty="0" smtClean="0"/>
              <a:t>},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The 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</a:t>
            </a:r>
            <a:r>
              <a:rPr lang="en-GB" dirty="0" err="1"/>
              <a:t>signaled</a:t>
            </a:r>
            <a:r>
              <a:rPr lang="en-GB" dirty="0"/>
              <a:t> to the </a:t>
            </a:r>
            <a:r>
              <a:rPr lang="en-GB" dirty="0" smtClean="0"/>
              <a:t>UE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When a UL grant is subject to LBT with a new random counter, the UL transmissions scheduled by the UL grant also uses a new random counter (previous counter is discarded) irrespective of prior success/failure in accessing the channel. 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The </a:t>
            </a:r>
            <a:r>
              <a:rPr lang="en-GB" dirty="0"/>
              <a:t>UL maximum contention window size should be smaller than for DL category 4 </a:t>
            </a:r>
            <a:r>
              <a:rPr lang="en-GB" dirty="0" smtClean="0"/>
              <a:t>LBT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Note </a:t>
            </a:r>
            <a:r>
              <a:rPr lang="en-GB" dirty="0"/>
              <a:t>that X = 7 can be revisited later after DL LBT discussions, if </a:t>
            </a:r>
            <a:r>
              <a:rPr lang="en-GB" dirty="0" smtClean="0"/>
              <a:t>necessary</a:t>
            </a:r>
            <a:endParaRPr lang="en-US" dirty="0"/>
          </a:p>
          <a:p>
            <a:pPr marL="857250" lvl="1" indent="-457200"/>
            <a:r>
              <a:rPr lang="en-GB" dirty="0" smtClean="0"/>
              <a:t>FFS</a:t>
            </a:r>
            <a:r>
              <a:rPr lang="en-GB" dirty="0"/>
              <a:t>: Energy detection threshold used for UL </a:t>
            </a:r>
            <a:r>
              <a:rPr lang="en-GB" dirty="0" smtClean="0"/>
              <a:t>LBT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26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marL="400050" lvl="1" indent="0">
              <a:buNone/>
            </a:pPr>
            <a:r>
              <a:rPr lang="en-GB" b="1" u="sng" dirty="0" smtClean="0"/>
              <a:t>Agreement: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</a:t>
            </a:r>
            <a:r>
              <a:rPr lang="en-GB" dirty="0" smtClean="0"/>
              <a:t>, when an LBT operation is performed on the </a:t>
            </a:r>
            <a:r>
              <a:rPr lang="en-GB" dirty="0" err="1" smtClean="0"/>
              <a:t>SCell</a:t>
            </a:r>
            <a:r>
              <a:rPr lang="en-GB" dirty="0" smtClean="0"/>
              <a:t> to send a grant on another Cell, </a:t>
            </a:r>
            <a:r>
              <a:rPr lang="en-GB" dirty="0"/>
              <a:t>the UL LBT procedure is the same as that for self-carrier scheduling</a:t>
            </a:r>
            <a:r>
              <a:rPr lang="en-GB" dirty="0" smtClean="0"/>
              <a:t>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scheduling, when an LBT operation is not performed on the </a:t>
            </a:r>
            <a:r>
              <a:rPr lang="en-GB" dirty="0" err="1"/>
              <a:t>SCell</a:t>
            </a:r>
            <a:r>
              <a:rPr lang="en-GB" dirty="0"/>
              <a:t>, one or more of the following UL LBT procedures should be </a:t>
            </a:r>
            <a:r>
              <a:rPr lang="en-GB" dirty="0" smtClean="0"/>
              <a:t>supported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 </a:t>
            </a:r>
            <a:r>
              <a:rPr lang="en-GB" dirty="0"/>
              <a:t>CCA duration of at least 25 us before the transmission </a:t>
            </a:r>
            <a:r>
              <a:rPr lang="en-GB" dirty="0" smtClean="0"/>
              <a:t>burst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sensing duration can be less than the CCA </a:t>
            </a:r>
            <a:r>
              <a:rPr lang="en-GB" dirty="0" smtClean="0"/>
              <a:t>duration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 </a:t>
            </a:r>
            <a:r>
              <a:rPr lang="en-GB" dirty="0"/>
              <a:t>category 4 LBT scheme with a defer period of 25 µs including a defer duration of 16 us followed by one CCA slot, 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The 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signalled to the </a:t>
            </a:r>
            <a:r>
              <a:rPr lang="en-GB" dirty="0" smtClean="0"/>
              <a:t>UE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Whether the UL maximum contention window size can be smaller than that for DL category 4 </a:t>
            </a:r>
            <a:r>
              <a:rPr lang="en-GB" dirty="0" smtClean="0"/>
              <a:t>LBT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Whether the UL maximum contention window size should be greater than that for self-carrier scheduled </a:t>
            </a:r>
            <a:r>
              <a:rPr lang="en-GB" dirty="0" smtClean="0"/>
              <a:t>UL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Energy detection threshold used for UL LBT</a:t>
            </a:r>
            <a:endParaRPr lang="en-GB" dirty="0" smtClean="0"/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244182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scheduling, </a:t>
            </a:r>
            <a:r>
              <a:rPr lang="en-GB" dirty="0" smtClean="0"/>
              <a:t>when an </a:t>
            </a:r>
            <a:r>
              <a:rPr lang="en-GB" dirty="0"/>
              <a:t>LBT operation is </a:t>
            </a:r>
            <a:r>
              <a:rPr lang="en-GB" dirty="0" smtClean="0"/>
              <a:t>not performed </a:t>
            </a:r>
            <a:r>
              <a:rPr lang="en-GB" dirty="0"/>
              <a:t>on the </a:t>
            </a:r>
            <a:r>
              <a:rPr lang="en-GB" dirty="0" smtClean="0"/>
              <a:t>LAA </a:t>
            </a:r>
            <a:r>
              <a:rPr lang="en-GB" dirty="0" err="1" smtClean="0"/>
              <a:t>SCell</a:t>
            </a:r>
            <a:r>
              <a:rPr lang="en-GB" dirty="0" smtClean="0"/>
              <a:t> </a:t>
            </a:r>
            <a:r>
              <a:rPr lang="en-GB" dirty="0"/>
              <a:t>to send a grant on another </a:t>
            </a:r>
            <a:r>
              <a:rPr lang="en-GB" dirty="0" smtClean="0"/>
              <a:t>licensed Cell, Cat-4 LBT is used for UL LBT.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FFS: </a:t>
            </a:r>
            <a:r>
              <a:rPr lang="en-GB" dirty="0"/>
              <a:t>Whether the UL maximum contention window size can be smaller than that for DL category 4 </a:t>
            </a:r>
            <a:r>
              <a:rPr lang="en-GB" dirty="0" smtClean="0"/>
              <a:t>LBT</a:t>
            </a:r>
            <a:endParaRPr lang="en-GB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Energy detection threshold used for UL LBT </a:t>
            </a:r>
            <a:r>
              <a:rPr lang="en-GB" dirty="0" smtClean="0"/>
              <a:t>for both self-carrier and cross-carrier scheduling is </a:t>
            </a:r>
            <a:r>
              <a:rPr lang="en-GB" dirty="0"/>
              <a:t>based on the energy detection threshold rule for DL </a:t>
            </a:r>
            <a:r>
              <a:rPr lang="en-GB" dirty="0" smtClean="0"/>
              <a:t>LBT.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 smtClean="0"/>
              <a:t>LBT for UL grant only transmission by </a:t>
            </a:r>
            <a:r>
              <a:rPr lang="en-GB" dirty="0" err="1" smtClean="0"/>
              <a:t>eNB</a:t>
            </a:r>
            <a:r>
              <a:rPr lang="en-GB" dirty="0" smtClean="0"/>
              <a:t> follows Cat-4 LBT with high priority.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</a:t>
            </a:r>
            <a:r>
              <a:rPr lang="en-GB" dirty="0" smtClean="0"/>
              <a:t>the priority class to be used for UL grant only transmission.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4722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</TotalTime>
  <Words>501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Way forward on UL LBT  For: Decision AI: 7.3.1.5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110</cp:revision>
  <dcterms:created xsi:type="dcterms:W3CDTF">2014-11-14T08:47:07Z</dcterms:created>
  <dcterms:modified xsi:type="dcterms:W3CDTF">2016-04-13T03:21:35Z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2016-04-13 03:21:35Z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