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Multiple Access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929066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Qualcomm </a:t>
            </a:r>
            <a:r>
              <a:rPr lang="en-US" altLang="zh-CN" sz="2800" dirty="0" smtClean="0">
                <a:solidFill>
                  <a:schemeClr val="tx1"/>
                </a:solidFill>
              </a:rPr>
              <a:t>Incorporated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R1-163695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6922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#84bis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err="1" smtClean="0">
                <a:latin typeface="+mn-lt"/>
              </a:rPr>
              <a:t>Busan</a:t>
            </a:r>
            <a:r>
              <a:rPr lang="en-US" altLang="zh-CN" sz="2400" dirty="0" smtClean="0">
                <a:latin typeface="+mn-lt"/>
              </a:rPr>
              <a:t>, Korea, 11</a:t>
            </a:r>
            <a:r>
              <a:rPr lang="en-US" altLang="zh-CN" sz="2400" baseline="30000" dirty="0" smtClean="0">
                <a:latin typeface="+mn-lt"/>
              </a:rPr>
              <a:t>th</a:t>
            </a:r>
            <a:r>
              <a:rPr lang="en-US" altLang="zh-CN" sz="2400" dirty="0" smtClean="0">
                <a:latin typeface="+mn-lt"/>
              </a:rPr>
              <a:t> – 15</a:t>
            </a:r>
            <a:r>
              <a:rPr lang="en-US" altLang="zh-CN" sz="2400" baseline="30000" dirty="0" smtClean="0">
                <a:latin typeface="+mn-lt"/>
              </a:rPr>
              <a:t>th</a:t>
            </a:r>
            <a:r>
              <a:rPr lang="en-US" altLang="zh-CN" sz="2400" dirty="0" smtClean="0">
                <a:latin typeface="+mn-lt"/>
              </a:rPr>
              <a:t> April 2016</a:t>
            </a:r>
            <a:endParaRPr lang="zh-CN" altLang="zh-CN" sz="2400" dirty="0" smtClean="0">
              <a:latin typeface="+mn-lt"/>
            </a:endParaRPr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8.1.4.2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Non-orthogonal multiple access should be evaluated for all three scenarios: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, ULLRC.</a:t>
            </a:r>
          </a:p>
          <a:p>
            <a:r>
              <a:rPr lang="en-US" altLang="zh-CN" sz="2400" dirty="0" smtClean="0"/>
              <a:t>For uplink transmission for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, </a:t>
            </a:r>
          </a:p>
          <a:p>
            <a:pPr lvl="1"/>
            <a:r>
              <a:rPr lang="en-US" altLang="zh-CN" sz="2000" dirty="0" smtClean="0"/>
              <a:t>Non-orthogonal transmission is grant-free based</a:t>
            </a:r>
          </a:p>
          <a:p>
            <a:pPr lvl="1"/>
            <a:r>
              <a:rPr lang="en-US" altLang="zh-CN" sz="2000" dirty="0" smtClean="0"/>
              <a:t>The candidate non-orthogonal schemes include (but not limited to):</a:t>
            </a:r>
          </a:p>
          <a:p>
            <a:pPr lvl="2"/>
            <a:r>
              <a:rPr lang="en-US" altLang="zh-CN" sz="1600" dirty="0" smtClean="0"/>
              <a:t>Multi-user shared access (MUSA)</a:t>
            </a:r>
          </a:p>
          <a:p>
            <a:pPr lvl="2"/>
            <a:r>
              <a:rPr lang="en-US" altLang="zh-CN" sz="1600" dirty="0" smtClean="0"/>
              <a:t>Resource spread multiple access (RSMA )</a:t>
            </a:r>
          </a:p>
          <a:p>
            <a:pPr lvl="2"/>
            <a:r>
              <a:rPr lang="en-US" altLang="zh-CN" sz="1600" dirty="0" smtClean="0"/>
              <a:t>Sparse code multiple access (SCMA)</a:t>
            </a:r>
          </a:p>
          <a:p>
            <a:pPr lvl="2"/>
            <a:r>
              <a:rPr lang="en-US" altLang="zh-CN" sz="1600" dirty="0" smtClean="0"/>
              <a:t>Pattern defined multiple access (PDMA)</a:t>
            </a:r>
          </a:p>
          <a:p>
            <a:pPr lvl="2"/>
            <a:r>
              <a:rPr lang="en-US" altLang="zh-CN" sz="1600" dirty="0" smtClean="0"/>
              <a:t>Non-orthogonal coded multiple access (NCMA)</a:t>
            </a:r>
          </a:p>
          <a:p>
            <a:pPr lvl="2"/>
            <a:r>
              <a:rPr lang="en-US" altLang="zh-CN" sz="1600" dirty="0" smtClean="0"/>
              <a:t>Frequency domain spreading</a:t>
            </a:r>
            <a:endParaRPr lang="zh-CN" altLang="zh-CN" sz="1600" dirty="0" smtClean="0"/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7969</TotalTime>
  <Words>107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Multiple Access for NR</vt:lpstr>
      <vt:lpstr>Proposals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Yifei Yuan</cp:lastModifiedBy>
  <cp:revision>528</cp:revision>
  <dcterms:created xsi:type="dcterms:W3CDTF">2014-10-08T06:45:16Z</dcterms:created>
  <dcterms:modified xsi:type="dcterms:W3CDTF">2016-04-13T02:09:54Z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-848673989</vt:i4>
  </property>
  <property fmtid="{D5CDD505-2E9C-101B-9397-08002B2CF9AE}" pid="3" name="_NewReviewCycle">
    <vt:lpwstr/>
  </property>
  <property fmtid="{D5CDD505-2E9C-101B-9397-08002B2CF9AE}" pid="4" name="_EmailSubject">
    <vt:lpwstr>On multiple access for NR</vt:lpwstr>
  </property>
  <property fmtid="{D5CDD505-2E9C-101B-9397-08002B2CF9AE}" pid="5" name="_AuthorEmail">
    <vt:lpwstr>weizeng@qti.qualcomm.com</vt:lpwstr>
  </property>
  <property fmtid="{D5CDD505-2E9C-101B-9397-08002B2CF9AE}" pid="6" name="_AuthorEmailDisplayName">
    <vt:lpwstr>Zeng, Wei</vt:lpwstr>
  </property>
</Properties>
</file>