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D9AB0-5DD0-4615-9D2E-CA7A1172985E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A9CA-E446-478C-89B7-9B862968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544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D9AB0-5DD0-4615-9D2E-CA7A1172985E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A9CA-E446-478C-89B7-9B862968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610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D9AB0-5DD0-4615-9D2E-CA7A1172985E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A9CA-E446-478C-89B7-9B862968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037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D9AB0-5DD0-4615-9D2E-CA7A1172985E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A9CA-E446-478C-89B7-9B862968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946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D9AB0-5DD0-4615-9D2E-CA7A1172985E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A9CA-E446-478C-89B7-9B862968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453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D9AB0-5DD0-4615-9D2E-CA7A1172985E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A9CA-E446-478C-89B7-9B862968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016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D9AB0-5DD0-4615-9D2E-CA7A1172985E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A9CA-E446-478C-89B7-9B862968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653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D9AB0-5DD0-4615-9D2E-CA7A1172985E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A9CA-E446-478C-89B7-9B862968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97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D9AB0-5DD0-4615-9D2E-CA7A1172985E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A9CA-E446-478C-89B7-9B862968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96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D9AB0-5DD0-4615-9D2E-CA7A1172985E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A9CA-E446-478C-89B7-9B862968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41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D9AB0-5DD0-4615-9D2E-CA7A1172985E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1A9CA-E446-478C-89B7-9B862968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31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D9AB0-5DD0-4615-9D2E-CA7A1172985E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1A9CA-E446-478C-89B7-9B862968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418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Physical Layer Design Aspect of UL 256 QAM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227888" y="500063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GB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R1-163691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500063"/>
            <a:ext cx="4737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3GPP TSG RAN WG1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Meeting #84bis</a:t>
            </a:r>
            <a:endParaRPr lang="en-US" altLang="ja-JP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Busan, Korea, April 11–15, 2016</a:t>
            </a:r>
            <a:endParaRPr lang="en-US" altLang="zh-CN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Agenda item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7.3.8</a:t>
            </a:r>
            <a:endParaRPr lang="ja-JP" altLang="en-US" sz="2000" b="1" dirty="0"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668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An MCS table supporting UL 256QAM is separately configured for DCI format 0 and DCI format 4.</a:t>
            </a:r>
          </a:p>
          <a:p>
            <a:pPr lvl="1"/>
            <a:r>
              <a:rPr lang="en-US" dirty="0" smtClean="0"/>
              <a:t>UL 256QAM MCS table is only used with CRC of the DCI message is scrambled with C-RNTI</a:t>
            </a:r>
          </a:p>
          <a:p>
            <a:pPr lvl="1"/>
            <a:r>
              <a:rPr lang="en-US" dirty="0" smtClean="0"/>
              <a:t>UL 256QAM MCS table configuration is only applicable for the UE specific search space</a:t>
            </a:r>
          </a:p>
          <a:p>
            <a:pPr lvl="0"/>
            <a:endParaRPr lang="en-US" smtClean="0"/>
          </a:p>
          <a:p>
            <a:pPr lvl="0"/>
            <a:r>
              <a:rPr lang="en-US" smtClean="0"/>
              <a:t>Configure </a:t>
            </a:r>
            <a:r>
              <a:rPr lang="en-US" dirty="0"/>
              <a:t>the use of the MCS table for UL 256QAM separately per uplink power control subframe </a:t>
            </a:r>
            <a:r>
              <a:rPr lang="en-US" dirty="0" smtClean="0"/>
              <a:t>set.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23061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100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Physical Layer Design Aspect of UL 256 QAM</vt:lpstr>
      <vt:lpstr>Proposals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Design Aspect of UL 256 QAM</dc:title>
  <dc:creator>Sorour Falahati</dc:creator>
  <cp:lastModifiedBy>Sorour Falahati</cp:lastModifiedBy>
  <cp:revision>8</cp:revision>
  <dcterms:created xsi:type="dcterms:W3CDTF">2016-04-11T17:31:36Z</dcterms:created>
  <dcterms:modified xsi:type="dcterms:W3CDTF">2016-04-13T00:40:21Z</dcterms:modified>
</cp:coreProperties>
</file>